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C8DDBBD-9B89-4714-A429-F47EF2EE18D4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28FD2085-3A50-4325-8009-F4A8E3E7F6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考试样张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5118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456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</TotalTime>
  <Words>2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暗香扑面</vt:lpstr>
      <vt:lpstr>考试样张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考试样张</dc:title>
  <dc:creator>cmuccsw</dc:creator>
  <cp:lastModifiedBy>cmuccsw</cp:lastModifiedBy>
  <cp:revision>1</cp:revision>
  <dcterms:created xsi:type="dcterms:W3CDTF">2015-06-18T02:41:01Z</dcterms:created>
  <dcterms:modified xsi:type="dcterms:W3CDTF">2015-06-18T02:43:28Z</dcterms:modified>
</cp:coreProperties>
</file>