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3F6611-E534-4DDB-8DB5-9C3F9B15CF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704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D1E4A7-B05D-4B87-8957-4E27B3F9DF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6794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5460D-5D16-4535-ADC0-A897BE62A9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0436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CE8ED-19C5-4E0B-A6CC-FB4EEC5BC9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2285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4D645-6B49-4EFC-B111-4C9D4B4E73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9905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57089-E880-43F5-A290-5A40B705D4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7422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8BCCB-246D-43B0-B740-AB21BD7E094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7060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AA26B-1C6E-46EB-B25E-F5708593B0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7536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3F85C-367E-4875-A2A4-2791287FF4E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816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79925-F219-4895-85DB-1AF05AF837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2686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BC68FB-E2FB-4A09-82E8-5B389535BA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2835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B577062-E20C-433E-9243-BD3489E4DF0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11188" y="1125538"/>
            <a:ext cx="446405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>
                <a:solidFill>
                  <a:srgbClr val="4D4D4D"/>
                </a:solidFill>
              </a:rPr>
              <a:t>音乐的精灵们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339975" y="2492375"/>
            <a:ext cx="352901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>
                <a:latin typeface="幼圆" pitchFamily="49" charset="-122"/>
                <a:ea typeface="幼圆" pitchFamily="49" charset="-122"/>
              </a:rPr>
              <a:t>我喜欢的几款</a:t>
            </a:r>
            <a:r>
              <a:rPr lang="en-US" altLang="zh-CN" sz="2800">
                <a:latin typeface="幼圆" pitchFamily="49" charset="-122"/>
                <a:ea typeface="幼圆" pitchFamily="49" charset="-122"/>
              </a:rPr>
              <a:t>MP3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971550" y="549275"/>
            <a:ext cx="6778625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4400">
                <a:solidFill>
                  <a:schemeClr val="tx2"/>
                </a:solidFill>
                <a:ea typeface="华文彩云" pitchFamily="2" charset="-122"/>
              </a:rPr>
              <a:t>写在前面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11188" y="1628775"/>
            <a:ext cx="8002587" cy="168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>
                <a:solidFill>
                  <a:srgbClr val="4D4D4D"/>
                </a:solidFill>
                <a:ea typeface="幼圆" pitchFamily="49" charset="-122"/>
              </a:rPr>
              <a:t>漂亮的</a:t>
            </a:r>
            <a:r>
              <a:rPr lang="en-US" altLang="zh-CN" sz="2800">
                <a:solidFill>
                  <a:srgbClr val="4D4D4D"/>
                </a:solidFill>
                <a:ea typeface="幼圆" pitchFamily="49" charset="-122"/>
              </a:rPr>
              <a:t>MP3</a:t>
            </a:r>
            <a:r>
              <a:rPr lang="zh-CN" altLang="en-US" sz="2800">
                <a:solidFill>
                  <a:srgbClr val="4D4D4D"/>
                </a:solidFill>
                <a:ea typeface="幼圆" pitchFamily="49" charset="-122"/>
              </a:rPr>
              <a:t>对于酷爱听歌的我，一直都有很强的吸引力</a:t>
            </a:r>
            <a:r>
              <a:rPr lang="en-US" altLang="zh-CN" sz="2800">
                <a:solidFill>
                  <a:srgbClr val="4D4D4D"/>
                </a:solidFill>
                <a:ea typeface="幼圆" pitchFamily="49" charset="-122"/>
              </a:rPr>
              <a:t>.</a:t>
            </a:r>
            <a:r>
              <a:rPr lang="zh-CN" altLang="en-US" sz="2800">
                <a:solidFill>
                  <a:srgbClr val="4D4D4D"/>
                </a:solidFill>
                <a:ea typeface="幼圆" pitchFamily="49" charset="-122"/>
              </a:rPr>
              <a:t>而</a:t>
            </a:r>
            <a:r>
              <a:rPr lang="en-US" altLang="zh-CN" sz="2800">
                <a:solidFill>
                  <a:srgbClr val="4D4D4D"/>
                </a:solidFill>
                <a:ea typeface="幼圆" pitchFamily="49" charset="-122"/>
              </a:rPr>
              <a:t>MP3</a:t>
            </a:r>
            <a:r>
              <a:rPr lang="zh-CN" altLang="en-US" sz="2800">
                <a:solidFill>
                  <a:srgbClr val="4D4D4D"/>
                </a:solidFill>
                <a:ea typeface="幼圆" pitchFamily="49" charset="-122"/>
              </a:rPr>
              <a:t>很多时候却不是数码随声听那么简单，它还是饰物，玩具或者是时尚的标签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611188" y="3500438"/>
            <a:ext cx="7777162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>
                <a:solidFill>
                  <a:srgbClr val="4D4D4D"/>
                </a:solidFill>
                <a:ea typeface="幼圆" pitchFamily="49" charset="-122"/>
              </a:rPr>
              <a:t>在这里，我会介绍几款我很喜欢的</a:t>
            </a:r>
            <a:r>
              <a:rPr lang="en-US" altLang="zh-CN" sz="2800">
                <a:solidFill>
                  <a:srgbClr val="4D4D4D"/>
                </a:solidFill>
                <a:ea typeface="幼圆" pitchFamily="49" charset="-122"/>
              </a:rPr>
              <a:t>MP3</a:t>
            </a:r>
            <a:r>
              <a:rPr lang="zh-CN" altLang="en-US" sz="2800">
                <a:solidFill>
                  <a:srgbClr val="4D4D4D"/>
                </a:solidFill>
                <a:ea typeface="幼圆" pitchFamily="49" charset="-122"/>
              </a:rPr>
              <a:t>，希望你们也喜欢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72</Words>
  <Application>Microsoft Office PowerPoint</Application>
  <PresentationFormat>全屏显示(4:3)</PresentationFormat>
  <Paragraphs>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宋体</vt:lpstr>
      <vt:lpstr>幼圆</vt:lpstr>
      <vt:lpstr>华文彩云</vt:lpstr>
      <vt:lpstr>默认设计模板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YlmF</dc:creator>
  <cp:lastModifiedBy>SkyUN.Org</cp:lastModifiedBy>
  <cp:revision>1</cp:revision>
  <dcterms:created xsi:type="dcterms:W3CDTF">2010-03-18T07:34:33Z</dcterms:created>
  <dcterms:modified xsi:type="dcterms:W3CDTF">2012-12-20T08:06:48Z</dcterms:modified>
</cp:coreProperties>
</file>