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-13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2015/10/1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569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4662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818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1340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613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DADI</cp:lastModifiedBy>
  <cp:revision>1</cp:revision>
  <dcterms:created xsi:type="dcterms:W3CDTF">2015-10-01T03:00:58Z</dcterms:created>
  <dcterms:modified xsi:type="dcterms:W3CDTF">2015-10-01T03:01:39Z</dcterms:modified>
</cp:coreProperties>
</file>