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CC4B-A7B6-46DA-90F8-73E8C9240FF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A955-AB91-4966-8E5F-1738608A1E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CC4B-A7B6-46DA-90F8-73E8C9240FF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A955-AB91-4966-8E5F-1738608A1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CC4B-A7B6-46DA-90F8-73E8C9240FF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A955-AB91-4966-8E5F-1738608A1E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BF46CC4B-A7B6-46DA-90F8-73E8C9240FF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A955-AB91-4966-8E5F-1738608A1E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CC4B-A7B6-46DA-90F8-73E8C9240FF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A955-AB91-4966-8E5F-1738608A1E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CC4B-A7B6-46DA-90F8-73E8C9240FF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A955-AB91-4966-8E5F-1738608A1E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CC4B-A7B6-46DA-90F8-73E8C9240FF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A955-AB91-4966-8E5F-1738608A1E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CC4B-A7B6-46DA-90F8-73E8C9240FF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A955-AB91-4966-8E5F-1738608A1E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CC4B-A7B6-46DA-90F8-73E8C9240FF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A955-AB91-4966-8E5F-1738608A1E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CC4B-A7B6-46DA-90F8-73E8C9240FF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A955-AB91-4966-8E5F-1738608A1E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6CC4B-A7B6-46DA-90F8-73E8C9240FF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A955-AB91-4966-8E5F-1738608A1E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BF46CC4B-A7B6-46DA-90F8-73E8C9240FF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251A955-AB91-4966-8E5F-1738608A1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7200" dirty="0" smtClean="0"/>
              <a:t>考试样张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1540911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053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1124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</TotalTime>
  <Words>2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暗香扑面</vt:lpstr>
      <vt:lpstr>考试样张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考试样张</dc:title>
  <dc:creator>cmuccsw</dc:creator>
  <cp:lastModifiedBy>cmuccsw</cp:lastModifiedBy>
  <cp:revision>1</cp:revision>
  <dcterms:created xsi:type="dcterms:W3CDTF">2015-06-18T02:36:33Z</dcterms:created>
  <dcterms:modified xsi:type="dcterms:W3CDTF">2015-06-18T02:38:10Z</dcterms:modified>
</cp:coreProperties>
</file>