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08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1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287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12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35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81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2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346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418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42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13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96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B3780-D48B-4B6F-ACD1-69C608A41E55}" type="datetimeFigureOut">
              <a:rPr lang="zh-CN" altLang="en-US" smtClean="0"/>
              <a:t>2014/9/2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2E044-A5B0-440F-B33F-E2AAAA9FC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22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9672" y="260648"/>
            <a:ext cx="5976664" cy="1152128"/>
          </a:xfrm>
          <a:noFill/>
        </p:spPr>
        <p:txBody>
          <a:bodyPr/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励志成栋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1600" y="1772816"/>
            <a:ext cx="7272808" cy="4320480"/>
          </a:xfrm>
          <a:noFill/>
          <a:ln w="57150">
            <a:solidFill>
              <a:schemeClr val="bg1"/>
            </a:solidFill>
          </a:ln>
        </p:spPr>
        <p:txBody>
          <a:bodyPr anchor="t">
            <a:norm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会道者，一缕藕丝牵大象</a:t>
            </a:r>
            <a:endParaRPr lang="en-US" altLang="zh-CN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盲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修者，千钧铁棒打苍蝇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28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春季</Template>
  <TotalTime>83</TotalTime>
  <Words>21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励志成栋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励志成栋</dc:title>
  <dc:creator>DADI</dc:creator>
  <cp:lastModifiedBy>DADI</cp:lastModifiedBy>
  <cp:revision>13</cp:revision>
  <dcterms:created xsi:type="dcterms:W3CDTF">2014-09-02T06:50:46Z</dcterms:created>
  <dcterms:modified xsi:type="dcterms:W3CDTF">2014-09-02T08:37:45Z</dcterms:modified>
</cp:coreProperties>
</file>