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476672"/>
            <a:ext cx="8291264" cy="5976664"/>
          </a:xfrm>
        </p:spPr>
        <p:txBody>
          <a:bodyPr numCol="2">
            <a:normAutofit/>
          </a:bodyPr>
          <a:lstStyle/>
          <a:p>
            <a:r>
              <a:rPr lang="zh-CN" altLang="en-US" sz="2800" dirty="0"/>
              <a:t>结构化查询语言</a:t>
            </a:r>
            <a:r>
              <a:rPr lang="en-US" altLang="zh-CN" sz="2800" dirty="0"/>
              <a:t>(Structured Query Language</a:t>
            </a:r>
            <a:r>
              <a:rPr lang="zh-CN" altLang="en-US" sz="2800" dirty="0"/>
              <a:t>）最早是</a:t>
            </a:r>
            <a:r>
              <a:rPr lang="en-US" altLang="zh-CN" sz="2800" dirty="0"/>
              <a:t>IBM</a:t>
            </a:r>
            <a:r>
              <a:rPr lang="zh-CN" altLang="en-US" sz="2800" dirty="0"/>
              <a:t>的圣约瑟研究实验室为其关系数据库管理系统</a:t>
            </a:r>
            <a:r>
              <a:rPr lang="en-US" altLang="zh-CN" sz="2800" dirty="0"/>
              <a:t>SYSTEM R</a:t>
            </a:r>
            <a:r>
              <a:rPr lang="zh-CN" altLang="en-US" sz="2800" dirty="0"/>
              <a:t>开发的一种查询语言，它的前身是</a:t>
            </a:r>
            <a:r>
              <a:rPr lang="en-US" altLang="zh-CN" sz="2800" dirty="0"/>
              <a:t>SQUARE</a:t>
            </a:r>
            <a:r>
              <a:rPr lang="zh-CN" altLang="en-US" sz="2800" dirty="0"/>
              <a:t>语言。</a:t>
            </a:r>
            <a:r>
              <a:rPr lang="en-US" altLang="zh-CN" sz="2800" dirty="0"/>
              <a:t>SQL</a:t>
            </a:r>
            <a:r>
              <a:rPr lang="zh-CN" altLang="en-US" sz="2800" dirty="0"/>
              <a:t>语言结构简洁，功能强大，简单易学，所以自从</a:t>
            </a:r>
            <a:r>
              <a:rPr lang="en-US" altLang="zh-CN" sz="2800" dirty="0"/>
              <a:t>IBM</a:t>
            </a:r>
            <a:r>
              <a:rPr lang="zh-CN" altLang="en-US" sz="2800" dirty="0"/>
              <a:t>公司</a:t>
            </a:r>
            <a:r>
              <a:rPr lang="en-US" altLang="zh-CN" sz="2800" dirty="0"/>
              <a:t>1981</a:t>
            </a:r>
            <a:r>
              <a:rPr lang="zh-CN" altLang="en-US" sz="2800" dirty="0"/>
              <a:t>年推出以来，</a:t>
            </a:r>
            <a:r>
              <a:rPr lang="en-US" altLang="zh-CN" sz="2800" dirty="0"/>
              <a:t>SQL</a:t>
            </a:r>
            <a:r>
              <a:rPr lang="zh-CN" altLang="en-US" sz="2800" dirty="0"/>
              <a:t>语言得到了广泛的应用。如今无论是像</a:t>
            </a:r>
            <a:r>
              <a:rPr lang="en-US" altLang="zh-CN" sz="2800" dirty="0"/>
              <a:t>Oracle</a:t>
            </a:r>
            <a:r>
              <a:rPr lang="zh-CN" altLang="en-US" sz="2800" dirty="0"/>
              <a:t>、</a:t>
            </a:r>
            <a:r>
              <a:rPr lang="en-US" altLang="zh-CN" sz="2800" dirty="0"/>
              <a:t>Sybase</a:t>
            </a:r>
            <a:r>
              <a:rPr lang="zh-CN" altLang="en-US" sz="2800" dirty="0"/>
              <a:t>、</a:t>
            </a:r>
            <a:r>
              <a:rPr lang="en-US" altLang="zh-CN" sz="2800" dirty="0"/>
              <a:t>DB2</a:t>
            </a:r>
            <a:r>
              <a:rPr lang="zh-CN" altLang="en-US" sz="2800" dirty="0"/>
              <a:t>、</a:t>
            </a:r>
            <a:r>
              <a:rPr lang="en-US" altLang="zh-CN" sz="2800" dirty="0"/>
              <a:t>Informix</a:t>
            </a:r>
            <a:r>
              <a:rPr lang="zh-CN" altLang="en-US" sz="2800" dirty="0"/>
              <a:t>、</a:t>
            </a:r>
            <a:r>
              <a:rPr lang="en-US" altLang="zh-CN" sz="2800" dirty="0"/>
              <a:t>SQL Server</a:t>
            </a:r>
            <a:r>
              <a:rPr lang="zh-CN" altLang="en-US" sz="2800" dirty="0"/>
              <a:t>这些大型的数据库管理系统，还是像</a:t>
            </a:r>
            <a:r>
              <a:rPr lang="en-US" altLang="zh-CN" sz="2800" dirty="0"/>
              <a:t>Visual </a:t>
            </a:r>
            <a:r>
              <a:rPr lang="en-US" altLang="zh-CN" sz="2800" dirty="0" smtClean="0"/>
              <a:t>FoxPro</a:t>
            </a:r>
            <a:r>
              <a:rPr lang="zh-CN" altLang="en-US" sz="2800" dirty="0" smtClean="0"/>
              <a:t>、</a:t>
            </a:r>
            <a:r>
              <a:rPr lang="en-US" altLang="zh-CN" sz="2800" dirty="0"/>
              <a:t>PowerBuilder</a:t>
            </a:r>
            <a:r>
              <a:rPr lang="zh-CN" altLang="en-US" sz="2800" dirty="0"/>
              <a:t>这些</a:t>
            </a:r>
            <a:r>
              <a:rPr lang="en-US" altLang="zh-CN" sz="2800" dirty="0"/>
              <a:t>PC</a:t>
            </a:r>
            <a:r>
              <a:rPr lang="zh-CN" altLang="en-US" sz="2800" dirty="0"/>
              <a:t>上常用的数据库开发系统，都支持</a:t>
            </a:r>
            <a:r>
              <a:rPr lang="en-US" altLang="zh-CN" sz="2800" dirty="0"/>
              <a:t>SQL</a:t>
            </a:r>
            <a:r>
              <a:rPr lang="zh-CN" altLang="en-US" sz="2800" dirty="0"/>
              <a:t>语言作为查询语言。</a:t>
            </a:r>
          </a:p>
        </p:txBody>
      </p:sp>
    </p:spTree>
    <p:extLst>
      <p:ext uri="{BB962C8B-B14F-4D97-AF65-F5344CB8AC3E}">
        <p14:creationId xmlns:p14="http://schemas.microsoft.com/office/powerpoint/2010/main" val="3326378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101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DADI</cp:lastModifiedBy>
  <cp:revision>3</cp:revision>
  <dcterms:created xsi:type="dcterms:W3CDTF">2012-04-22T10:59:40Z</dcterms:created>
  <dcterms:modified xsi:type="dcterms:W3CDTF">2014-07-10T00:14:08Z</dcterms:modified>
</cp:coreProperties>
</file>