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7" autoAdjust="0"/>
  </p:normalViewPr>
  <p:slideViewPr>
    <p:cSldViewPr>
      <p:cViewPr varScale="1">
        <p:scale>
          <a:sx n="45" d="100"/>
          <a:sy n="45" d="100"/>
        </p:scale>
        <p:origin x="-12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2014/3/22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347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跋涉</vt:lpstr>
      <vt:lpstr>考试样张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19</cp:revision>
  <dcterms:created xsi:type="dcterms:W3CDTF">2014-03-22T03:52:17Z</dcterms:created>
  <dcterms:modified xsi:type="dcterms:W3CDTF">2014-03-22T09:43:39Z</dcterms:modified>
</cp:coreProperties>
</file>