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9" r:id="rId2"/>
    <p:sldId id="256" r:id="rId3"/>
    <p:sldId id="260" r:id="rId4"/>
    <p:sldId id="262" r:id="rId5"/>
    <p:sldId id="267" r:id="rId6"/>
    <p:sldId id="268" r:id="rId7"/>
  </p:sldIdLst>
  <p:sldSz cx="9144000" cy="6858000" type="screen4x3"/>
  <p:notesSz cx="6858000" cy="9144000"/>
  <p:embeddedFontLst>
    <p:embeddedFont>
      <p:font typeface="微软雅黑" panose="020B0503020204020204" pitchFamily="34" charset="-122"/>
      <p:regular r:id="rId8"/>
      <p:bold r:id="rId9"/>
    </p:embeddedFont>
    <p:embeddedFont>
      <p:font typeface="Calibri" panose="020F0502020204030204" pitchFamily="34" charset="0"/>
      <p:regular r:id="rId10"/>
      <p:bold r:id="rId11"/>
      <p:italic r:id="rId12"/>
      <p:boldItalic r:id="rId13"/>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600D"/>
    <a:srgbClr val="00EE0B"/>
    <a:srgbClr val="2FF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80" d="100"/>
          <a:sy n="80" d="100"/>
        </p:scale>
        <p:origin x="-864" y="-72"/>
      </p:cViewPr>
      <p:guideLst>
        <p:guide orient="horz" pos="2160"/>
        <p:guide pos="2880"/>
      </p:guideLst>
    </p:cSldViewPr>
  </p:slideViewPr>
  <p:notesTextViewPr>
    <p:cViewPr>
      <p:scale>
        <a:sx n="100" d="100"/>
        <a:sy n="100" d="100"/>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5.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6C6042D-3058-4D08-AF01-CFBCAB43AF83}" type="datetimeFigureOut">
              <a:rPr lang="zh-CN" altLang="en-US"/>
              <a:pPr>
                <a:defRPr/>
              </a:pPr>
              <a:t>2014/7/10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CB9AEC2-0622-4174-B27C-50512C6684CE}"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6F140BD-A734-4DA3-B5BA-EB1AEA1A0B98}" type="datetimeFigureOut">
              <a:rPr lang="zh-CN" altLang="en-US"/>
              <a:pPr>
                <a:defRPr/>
              </a:pPr>
              <a:t>2014/7/10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69BF85B-200E-42FB-8025-389CF2789BF2}"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6" descr="04.pn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 name="Picture 3" descr="E:\新模板\竹\01.png"/>
          <p:cNvPicPr>
            <a:picLocks noChangeAspect="1" noChangeArrowheads="1"/>
          </p:cNvPicPr>
          <p:nvPr userDrawn="1"/>
        </p:nvPicPr>
        <p:blipFill>
          <a:blip r:embed="rId3" cstate="print">
            <a:lum bright="20000"/>
          </a:blip>
          <a:srcRect/>
          <a:stretch>
            <a:fillRect/>
          </a:stretch>
        </p:blipFill>
        <p:spPr bwMode="auto">
          <a:xfrm>
            <a:off x="246063" y="115888"/>
            <a:ext cx="2178050" cy="809625"/>
          </a:xfrm>
          <a:prstGeom prst="rect">
            <a:avLst/>
          </a:prstGeom>
          <a:noFill/>
          <a:ln w="9525">
            <a:noFill/>
            <a:miter lim="800000"/>
            <a:headEnd/>
            <a:tailEnd/>
          </a:ln>
        </p:spPr>
      </p:pic>
      <p:sp>
        <p:nvSpPr>
          <p:cNvPr id="4" name="圆角矩形 3"/>
          <p:cNvSpPr/>
          <p:nvPr userDrawn="1"/>
        </p:nvSpPr>
        <p:spPr>
          <a:xfrm>
            <a:off x="435429" y="856343"/>
            <a:ext cx="8273143" cy="5370286"/>
          </a:xfrm>
          <a:prstGeom prst="roundRect">
            <a:avLst>
              <a:gd name="adj" fmla="val 5906"/>
            </a:avLst>
          </a:prstGeom>
          <a:blipFill>
            <a:blip r:embed="rId4" cstate="print">
              <a:duotone>
                <a:schemeClr val="bg2">
                  <a:shade val="45000"/>
                  <a:satMod val="135000"/>
                </a:schemeClr>
                <a:prstClr val="white"/>
              </a:duotone>
              <a:lum bright="20000"/>
            </a:blip>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3FAF0B3-6224-40A0-BC4B-6C14A98F0188}" type="datetimeFigureOut">
              <a:rPr lang="zh-CN" altLang="en-US"/>
              <a:pPr>
                <a:defRPr/>
              </a:pPr>
              <a:t>2014/7/10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8D90052-3425-4CDC-980A-614D4926112C}"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CEDF782-A9F5-4754-B4AA-5C0A4DD58C9C}" type="datetimeFigureOut">
              <a:rPr lang="zh-CN" altLang="en-US"/>
              <a:pPr>
                <a:defRPr/>
              </a:pPr>
              <a:t>2014/7/10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95A8423-99A6-46C1-AC1D-85C5DAFFAED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BB2AAF3-208E-4BD3-A8AE-53E3F6C87B2D}" type="datetimeFigureOut">
              <a:rPr lang="zh-CN" altLang="en-US"/>
              <a:pPr>
                <a:defRPr/>
              </a:pPr>
              <a:t>2014/7/10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106972A-00EE-4509-9EA5-D98C041FA420}"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7F5F98E-76F6-4379-8F79-BD81F396C6C5}" type="datetimeFigureOut">
              <a:rPr lang="zh-CN" altLang="en-US"/>
              <a:pPr>
                <a:defRPr/>
              </a:pPr>
              <a:t>2014/7/10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9D85BBC-5B65-43F9-8D41-15C8A282C3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7563063-5A16-4263-B0D1-40F804D5228B}" type="datetimeFigureOut">
              <a:rPr lang="zh-CN" altLang="en-US"/>
              <a:pPr>
                <a:defRPr/>
              </a:pPr>
              <a:t>2014/7/10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4FE8E65-B405-4890-8622-8D49314FF4B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A7A2F65-2AF7-4F3D-8677-4AED03C9707E}" type="datetimeFigureOut">
              <a:rPr lang="zh-CN" altLang="en-US"/>
              <a:pPr>
                <a:defRPr/>
              </a:pPr>
              <a:t>2014/7/10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D951F7C-53A1-473F-9D10-B886FE884A7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CE38BF8-B156-4ECC-875D-F1E2DA2DBE07}" type="datetimeFigureOut">
              <a:rPr lang="zh-CN" altLang="en-US"/>
              <a:pPr>
                <a:defRPr/>
              </a:pPr>
              <a:t>2014/7/10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2D87A70-B9A3-4B90-80CD-B62BCED607DB}"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376598E8-B9C1-42FE-9818-994CB0D7D1A6}" type="datetimeFigureOut">
              <a:rPr lang="zh-CN" altLang="en-US"/>
              <a:pPr>
                <a:defRPr/>
              </a:pPr>
              <a:t>2014/7/10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B8BF3A73-4CFB-4CB6-95FD-598D560A01C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36" r:id="rId1"/>
    <p:sldLayoutId id="2147483737"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3" descr="03.pn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图片 4" descr="04.pn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6" name="图片 5" descr="03.pn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 name="图片 6" descr="02.png"/>
          <p:cNvPicPr>
            <a:picLocks noChangeAspect="1"/>
          </p:cNvPicPr>
          <p:nvPr/>
        </p:nvPicPr>
        <p:blipFill>
          <a:blip r:embed="rId4" cstate="print"/>
          <a:stretch>
            <a:fillRect/>
          </a:stretch>
        </p:blipFill>
        <p:spPr>
          <a:xfrm>
            <a:off x="187325" y="1214438"/>
            <a:ext cx="8769350" cy="26606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8" name="图片 7" descr="02.png"/>
          <p:cNvPicPr>
            <a:picLocks noChangeAspect="1"/>
          </p:cNvPicPr>
          <p:nvPr/>
        </p:nvPicPr>
        <p:blipFill>
          <a:blip r:embed="rId4" cstate="print"/>
          <a:stretch>
            <a:fillRect/>
          </a:stretch>
        </p:blipFill>
        <p:spPr>
          <a:xfrm>
            <a:off x="187325" y="1214438"/>
            <a:ext cx="8769350" cy="266065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
        <p:nvSpPr>
          <p:cNvPr id="9" name="矩形 8"/>
          <p:cNvSpPr/>
          <p:nvPr/>
        </p:nvSpPr>
        <p:spPr>
          <a:xfrm>
            <a:off x="-1428750" y="1233488"/>
            <a:ext cx="1428750" cy="2627312"/>
          </a:xfrm>
          <a:prstGeom prst="rect">
            <a:avLst/>
          </a:prstGeom>
          <a:gradFill flip="none" rotWithShape="1">
            <a:gsLst>
              <a:gs pos="0">
                <a:schemeClr val="bg1">
                  <a:alpha val="0"/>
                </a:schemeClr>
              </a:gs>
              <a:gs pos="100000">
                <a:schemeClr val="bg1">
                  <a:alpha val="38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rot="10800000">
            <a:off x="9144000" y="1233488"/>
            <a:ext cx="647700" cy="2627312"/>
          </a:xfrm>
          <a:prstGeom prst="rect">
            <a:avLst/>
          </a:prstGeom>
          <a:gradFill flip="none" rotWithShape="1">
            <a:gsLst>
              <a:gs pos="0">
                <a:schemeClr val="bg1">
                  <a:alpha val="0"/>
                </a:schemeClr>
              </a:gs>
              <a:gs pos="100000">
                <a:schemeClr val="bg1">
                  <a:alpha val="38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任意多边形 10"/>
          <p:cNvSpPr/>
          <p:nvPr/>
        </p:nvSpPr>
        <p:spPr>
          <a:xfrm>
            <a:off x="1268413" y="4325938"/>
            <a:ext cx="228600" cy="730250"/>
          </a:xfrm>
          <a:custGeom>
            <a:avLst/>
            <a:gdLst>
              <a:gd name="connsiteX0" fmla="*/ 51790 w 227320"/>
              <a:gd name="connsiteY0" fmla="*/ 0 h 730167"/>
              <a:gd name="connsiteX1" fmla="*/ 66304 w 227320"/>
              <a:gd name="connsiteY1" fmla="*/ 217714 h 730167"/>
              <a:gd name="connsiteX2" fmla="*/ 80819 w 227320"/>
              <a:gd name="connsiteY2" fmla="*/ 275772 h 730167"/>
              <a:gd name="connsiteX3" fmla="*/ 153390 w 227320"/>
              <a:gd name="connsiteY3" fmla="*/ 290286 h 730167"/>
              <a:gd name="connsiteX4" fmla="*/ 182419 w 227320"/>
              <a:gd name="connsiteY4" fmla="*/ 478972 h 730167"/>
              <a:gd name="connsiteX5" fmla="*/ 153390 w 227320"/>
              <a:gd name="connsiteY5" fmla="*/ 595086 h 730167"/>
              <a:gd name="connsiteX6" fmla="*/ 109847 w 227320"/>
              <a:gd name="connsiteY6" fmla="*/ 638629 h 730167"/>
              <a:gd name="connsiteX7" fmla="*/ 37276 w 227320"/>
              <a:gd name="connsiteY7" fmla="*/ 696686 h 73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20" h="730167">
                <a:moveTo>
                  <a:pt x="51790" y="0"/>
                </a:moveTo>
                <a:cubicBezTo>
                  <a:pt x="56628" y="72571"/>
                  <a:pt x="58690" y="145381"/>
                  <a:pt x="66304" y="217714"/>
                </a:cubicBezTo>
                <a:cubicBezTo>
                  <a:pt x="68392" y="237553"/>
                  <a:pt x="65494" y="263001"/>
                  <a:pt x="80819" y="275772"/>
                </a:cubicBezTo>
                <a:cubicBezTo>
                  <a:pt x="99771" y="291565"/>
                  <a:pt x="129200" y="285448"/>
                  <a:pt x="153390" y="290286"/>
                </a:cubicBezTo>
                <a:cubicBezTo>
                  <a:pt x="227320" y="364216"/>
                  <a:pt x="208437" y="322866"/>
                  <a:pt x="182419" y="478972"/>
                </a:cubicBezTo>
                <a:cubicBezTo>
                  <a:pt x="175860" y="518325"/>
                  <a:pt x="181601" y="566875"/>
                  <a:pt x="153390" y="595086"/>
                </a:cubicBezTo>
                <a:cubicBezTo>
                  <a:pt x="138876" y="609600"/>
                  <a:pt x="125616" y="625488"/>
                  <a:pt x="109847" y="638629"/>
                </a:cubicBezTo>
                <a:cubicBezTo>
                  <a:pt x="0" y="730167"/>
                  <a:pt x="121720" y="612240"/>
                  <a:pt x="37276" y="696686"/>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2" name="任意多边形 11"/>
          <p:cNvSpPr/>
          <p:nvPr/>
        </p:nvSpPr>
        <p:spPr>
          <a:xfrm>
            <a:off x="1277938" y="363538"/>
            <a:ext cx="347662" cy="434975"/>
          </a:xfrm>
          <a:custGeom>
            <a:avLst/>
            <a:gdLst>
              <a:gd name="connsiteX0" fmla="*/ 0 w 624114"/>
              <a:gd name="connsiteY0" fmla="*/ 0 h 580572"/>
              <a:gd name="connsiteX1" fmla="*/ 159657 w 624114"/>
              <a:gd name="connsiteY1" fmla="*/ 188686 h 580572"/>
              <a:gd name="connsiteX2" fmla="*/ 261257 w 624114"/>
              <a:gd name="connsiteY2" fmla="*/ 261257 h 580572"/>
              <a:gd name="connsiteX3" fmla="*/ 406400 w 624114"/>
              <a:gd name="connsiteY3" fmla="*/ 362857 h 580572"/>
              <a:gd name="connsiteX4" fmla="*/ 522514 w 624114"/>
              <a:gd name="connsiteY4" fmla="*/ 435429 h 580572"/>
              <a:gd name="connsiteX5" fmla="*/ 580572 w 624114"/>
              <a:gd name="connsiteY5" fmla="*/ 464457 h 580572"/>
              <a:gd name="connsiteX6" fmla="*/ 609600 w 624114"/>
              <a:gd name="connsiteY6" fmla="*/ 537029 h 580572"/>
              <a:gd name="connsiteX7" fmla="*/ 624114 w 624114"/>
              <a:gd name="connsiteY7" fmla="*/ 580572 h 58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114" h="580572">
                <a:moveTo>
                  <a:pt x="0" y="0"/>
                </a:moveTo>
                <a:cubicBezTo>
                  <a:pt x="11749" y="14686"/>
                  <a:pt x="111127" y="149862"/>
                  <a:pt x="159657" y="188686"/>
                </a:cubicBezTo>
                <a:cubicBezTo>
                  <a:pt x="192156" y="214685"/>
                  <a:pt x="229486" y="234374"/>
                  <a:pt x="261257" y="261257"/>
                </a:cubicBezTo>
                <a:cubicBezTo>
                  <a:pt x="388562" y="368977"/>
                  <a:pt x="295827" y="335214"/>
                  <a:pt x="406400" y="362857"/>
                </a:cubicBezTo>
                <a:cubicBezTo>
                  <a:pt x="445105" y="387048"/>
                  <a:pt x="483089" y="412431"/>
                  <a:pt x="522514" y="435429"/>
                </a:cubicBezTo>
                <a:cubicBezTo>
                  <a:pt x="541203" y="446331"/>
                  <a:pt x="566491" y="448029"/>
                  <a:pt x="580572" y="464457"/>
                </a:cubicBezTo>
                <a:cubicBezTo>
                  <a:pt x="597528" y="484239"/>
                  <a:pt x="600452" y="512634"/>
                  <a:pt x="609600" y="537029"/>
                </a:cubicBezTo>
                <a:cubicBezTo>
                  <a:pt x="614972" y="551354"/>
                  <a:pt x="624114" y="580572"/>
                  <a:pt x="624114" y="580572"/>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3136900" y="2278063"/>
            <a:ext cx="274638" cy="349250"/>
          </a:xfrm>
          <a:custGeom>
            <a:avLst/>
            <a:gdLst>
              <a:gd name="connsiteX0" fmla="*/ 56174 w 1115350"/>
              <a:gd name="connsiteY0" fmla="*/ 0 h 2133600"/>
              <a:gd name="connsiteX1" fmla="*/ 41660 w 1115350"/>
              <a:gd name="connsiteY1" fmla="*/ 653143 h 2133600"/>
              <a:gd name="connsiteX2" fmla="*/ 215831 w 1115350"/>
              <a:gd name="connsiteY2" fmla="*/ 914400 h 2133600"/>
              <a:gd name="connsiteX3" fmla="*/ 578688 w 1115350"/>
              <a:gd name="connsiteY3" fmla="*/ 1320800 h 2133600"/>
              <a:gd name="connsiteX4" fmla="*/ 665774 w 1115350"/>
              <a:gd name="connsiteY4" fmla="*/ 1422400 h 2133600"/>
              <a:gd name="connsiteX5" fmla="*/ 854460 w 1115350"/>
              <a:gd name="connsiteY5" fmla="*/ 1582057 h 2133600"/>
              <a:gd name="connsiteX6" fmla="*/ 1043145 w 1115350"/>
              <a:gd name="connsiteY6" fmla="*/ 1741714 h 2133600"/>
              <a:gd name="connsiteX7" fmla="*/ 927031 w 1115350"/>
              <a:gd name="connsiteY7" fmla="*/ 1785257 h 2133600"/>
              <a:gd name="connsiteX8" fmla="*/ 868974 w 1115350"/>
              <a:gd name="connsiteY8" fmla="*/ 1828800 h 2133600"/>
              <a:gd name="connsiteX9" fmla="*/ 854460 w 1115350"/>
              <a:gd name="connsiteY9" fmla="*/ 1901371 h 2133600"/>
              <a:gd name="connsiteX10" fmla="*/ 825431 w 1115350"/>
              <a:gd name="connsiteY10" fmla="*/ 1944914 h 2133600"/>
              <a:gd name="connsiteX11" fmla="*/ 767374 w 1115350"/>
              <a:gd name="connsiteY11" fmla="*/ 2061028 h 2133600"/>
              <a:gd name="connsiteX12" fmla="*/ 723831 w 1115350"/>
              <a:gd name="connsiteY12" fmla="*/ 2133600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5350" h="2133600">
                <a:moveTo>
                  <a:pt x="56174" y="0"/>
                </a:moveTo>
                <a:cubicBezTo>
                  <a:pt x="41054" y="173872"/>
                  <a:pt x="0" y="476087"/>
                  <a:pt x="41660" y="653143"/>
                </a:cubicBezTo>
                <a:cubicBezTo>
                  <a:pt x="73491" y="788425"/>
                  <a:pt x="150159" y="815892"/>
                  <a:pt x="215831" y="914400"/>
                </a:cubicBezTo>
                <a:cubicBezTo>
                  <a:pt x="490412" y="1326271"/>
                  <a:pt x="171603" y="950722"/>
                  <a:pt x="578688" y="1320800"/>
                </a:cubicBezTo>
                <a:cubicBezTo>
                  <a:pt x="611693" y="1350805"/>
                  <a:pt x="633393" y="1391723"/>
                  <a:pt x="665774" y="1422400"/>
                </a:cubicBezTo>
                <a:cubicBezTo>
                  <a:pt x="725585" y="1479063"/>
                  <a:pt x="793616" y="1526504"/>
                  <a:pt x="854460" y="1582057"/>
                </a:cubicBezTo>
                <a:cubicBezTo>
                  <a:pt x="1033815" y="1745817"/>
                  <a:pt x="929461" y="1703820"/>
                  <a:pt x="1043145" y="1741714"/>
                </a:cubicBezTo>
                <a:cubicBezTo>
                  <a:pt x="909324" y="1830929"/>
                  <a:pt x="1115350" y="1701560"/>
                  <a:pt x="927031" y="1785257"/>
                </a:cubicBezTo>
                <a:cubicBezTo>
                  <a:pt x="904925" y="1795082"/>
                  <a:pt x="888326" y="1814286"/>
                  <a:pt x="868974" y="1828800"/>
                </a:cubicBezTo>
                <a:cubicBezTo>
                  <a:pt x="864136" y="1852990"/>
                  <a:pt x="863122" y="1878272"/>
                  <a:pt x="854460" y="1901371"/>
                </a:cubicBezTo>
                <a:cubicBezTo>
                  <a:pt x="848335" y="1917704"/>
                  <a:pt x="830947" y="1928365"/>
                  <a:pt x="825431" y="1944914"/>
                </a:cubicBezTo>
                <a:cubicBezTo>
                  <a:pt x="785701" y="2064105"/>
                  <a:pt x="848651" y="2006845"/>
                  <a:pt x="767374" y="2061028"/>
                </a:cubicBezTo>
                <a:lnTo>
                  <a:pt x="723831" y="2133600"/>
                </a:ln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5" name="任意多边形 14"/>
          <p:cNvSpPr/>
          <p:nvPr/>
        </p:nvSpPr>
        <p:spPr>
          <a:xfrm>
            <a:off x="4941888" y="4441825"/>
            <a:ext cx="180975" cy="463550"/>
          </a:xfrm>
          <a:custGeom>
            <a:avLst/>
            <a:gdLst>
              <a:gd name="connsiteX0" fmla="*/ 211234 w 255749"/>
              <a:gd name="connsiteY0" fmla="*/ 0 h 595086"/>
              <a:gd name="connsiteX1" fmla="*/ 153177 w 255749"/>
              <a:gd name="connsiteY1" fmla="*/ 130628 h 595086"/>
              <a:gd name="connsiteX2" fmla="*/ 80606 w 255749"/>
              <a:gd name="connsiteY2" fmla="*/ 174171 h 595086"/>
              <a:gd name="connsiteX3" fmla="*/ 51577 w 255749"/>
              <a:gd name="connsiteY3" fmla="*/ 420914 h 595086"/>
              <a:gd name="connsiteX4" fmla="*/ 109634 w 255749"/>
              <a:gd name="connsiteY4" fmla="*/ 449943 h 595086"/>
              <a:gd name="connsiteX5" fmla="*/ 124149 w 255749"/>
              <a:gd name="connsiteY5" fmla="*/ 493486 h 595086"/>
              <a:gd name="connsiteX6" fmla="*/ 240263 w 255749"/>
              <a:gd name="connsiteY6" fmla="*/ 522514 h 595086"/>
              <a:gd name="connsiteX7" fmla="*/ 240263 w 255749"/>
              <a:gd name="connsiteY7" fmla="*/ 595086 h 59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749" h="595086">
                <a:moveTo>
                  <a:pt x="211234" y="0"/>
                </a:moveTo>
                <a:cubicBezTo>
                  <a:pt x="197541" y="41081"/>
                  <a:pt x="180051" y="100395"/>
                  <a:pt x="153177" y="130628"/>
                </a:cubicBezTo>
                <a:cubicBezTo>
                  <a:pt x="134435" y="151713"/>
                  <a:pt x="104796" y="159657"/>
                  <a:pt x="80606" y="174171"/>
                </a:cubicBezTo>
                <a:cubicBezTo>
                  <a:pt x="23902" y="268677"/>
                  <a:pt x="0" y="276497"/>
                  <a:pt x="51577" y="420914"/>
                </a:cubicBezTo>
                <a:cubicBezTo>
                  <a:pt x="58854" y="441290"/>
                  <a:pt x="90282" y="440267"/>
                  <a:pt x="109634" y="449943"/>
                </a:cubicBezTo>
                <a:cubicBezTo>
                  <a:pt x="114472" y="464457"/>
                  <a:pt x="113331" y="482668"/>
                  <a:pt x="124149" y="493486"/>
                </a:cubicBezTo>
                <a:cubicBezTo>
                  <a:pt x="142695" y="512032"/>
                  <a:pt x="230733" y="511077"/>
                  <a:pt x="240263" y="522514"/>
                </a:cubicBezTo>
                <a:cubicBezTo>
                  <a:pt x="255749" y="541098"/>
                  <a:pt x="240263" y="570895"/>
                  <a:pt x="240263" y="595086"/>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6615113" y="5037138"/>
            <a:ext cx="265112" cy="1323975"/>
          </a:xfrm>
          <a:custGeom>
            <a:avLst/>
            <a:gdLst>
              <a:gd name="connsiteX0" fmla="*/ 265234 w 265234"/>
              <a:gd name="connsiteY0" fmla="*/ 0 h 1324780"/>
              <a:gd name="connsiteX1" fmla="*/ 178149 w 265234"/>
              <a:gd name="connsiteY1" fmla="*/ 101600 h 1324780"/>
              <a:gd name="connsiteX2" fmla="*/ 120092 w 265234"/>
              <a:gd name="connsiteY2" fmla="*/ 159657 h 1324780"/>
              <a:gd name="connsiteX3" fmla="*/ 76549 w 265234"/>
              <a:gd name="connsiteY3" fmla="*/ 319314 h 1324780"/>
              <a:gd name="connsiteX4" fmla="*/ 33006 w 265234"/>
              <a:gd name="connsiteY4" fmla="*/ 406400 h 1324780"/>
              <a:gd name="connsiteX5" fmla="*/ 3977 w 265234"/>
              <a:gd name="connsiteY5" fmla="*/ 508000 h 1324780"/>
              <a:gd name="connsiteX6" fmla="*/ 18492 w 265234"/>
              <a:gd name="connsiteY6" fmla="*/ 798286 h 1324780"/>
              <a:gd name="connsiteX7" fmla="*/ 105577 w 265234"/>
              <a:gd name="connsiteY7" fmla="*/ 1161143 h 132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234" h="1324780">
                <a:moveTo>
                  <a:pt x="265234" y="0"/>
                </a:moveTo>
                <a:cubicBezTo>
                  <a:pt x="236206" y="33867"/>
                  <a:pt x="208153" y="68595"/>
                  <a:pt x="178149" y="101600"/>
                </a:cubicBezTo>
                <a:cubicBezTo>
                  <a:pt x="159739" y="121851"/>
                  <a:pt x="131666" y="134856"/>
                  <a:pt x="120092" y="159657"/>
                </a:cubicBezTo>
                <a:cubicBezTo>
                  <a:pt x="96764" y="209645"/>
                  <a:pt x="94908" y="267296"/>
                  <a:pt x="76549" y="319314"/>
                </a:cubicBezTo>
                <a:cubicBezTo>
                  <a:pt x="65747" y="349919"/>
                  <a:pt x="44657" y="376108"/>
                  <a:pt x="33006" y="406400"/>
                </a:cubicBezTo>
                <a:cubicBezTo>
                  <a:pt x="20362" y="439274"/>
                  <a:pt x="13653" y="474133"/>
                  <a:pt x="3977" y="508000"/>
                </a:cubicBezTo>
                <a:cubicBezTo>
                  <a:pt x="8815" y="604762"/>
                  <a:pt x="0" y="703184"/>
                  <a:pt x="18492" y="798286"/>
                </a:cubicBezTo>
                <a:cubicBezTo>
                  <a:pt x="120866" y="1324780"/>
                  <a:pt x="105577" y="814328"/>
                  <a:pt x="105577" y="1161143"/>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7" name="任意多边形 16"/>
          <p:cNvSpPr/>
          <p:nvPr/>
        </p:nvSpPr>
        <p:spPr>
          <a:xfrm>
            <a:off x="7689850" y="774700"/>
            <a:ext cx="111125" cy="314325"/>
          </a:xfrm>
          <a:custGeom>
            <a:avLst/>
            <a:gdLst>
              <a:gd name="connsiteX0" fmla="*/ 31485 w 110176"/>
              <a:gd name="connsiteY0" fmla="*/ 81727 h 313955"/>
              <a:gd name="connsiteX1" fmla="*/ 75028 w 110176"/>
              <a:gd name="connsiteY1" fmla="*/ 168813 h 313955"/>
              <a:gd name="connsiteX2" fmla="*/ 104056 w 110176"/>
              <a:gd name="connsiteY2" fmla="*/ 313955 h 313955"/>
            </a:gdLst>
            <a:ahLst/>
            <a:cxnLst>
              <a:cxn ang="0">
                <a:pos x="connsiteX0" y="connsiteY0"/>
              </a:cxn>
              <a:cxn ang="0">
                <a:pos x="connsiteX1" y="connsiteY1"/>
              </a:cxn>
              <a:cxn ang="0">
                <a:pos x="connsiteX2" y="connsiteY2"/>
              </a:cxn>
            </a:cxnLst>
            <a:rect l="l" t="t" r="r" b="b"/>
            <a:pathLst>
              <a:path w="110176" h="313955">
                <a:moveTo>
                  <a:pt x="31485" y="81727"/>
                </a:moveTo>
                <a:cubicBezTo>
                  <a:pt x="84416" y="240523"/>
                  <a:pt x="0" y="0"/>
                  <a:pt x="75028" y="168813"/>
                </a:cubicBezTo>
                <a:cubicBezTo>
                  <a:pt x="110176" y="247895"/>
                  <a:pt x="104056" y="241972"/>
                  <a:pt x="104056" y="313955"/>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8" name="任意多边形 17"/>
          <p:cNvSpPr/>
          <p:nvPr/>
        </p:nvSpPr>
        <p:spPr>
          <a:xfrm>
            <a:off x="8128000" y="4165600"/>
            <a:ext cx="76200" cy="392113"/>
          </a:xfrm>
          <a:custGeom>
            <a:avLst/>
            <a:gdLst>
              <a:gd name="connsiteX0" fmla="*/ 0 w 75941"/>
              <a:gd name="connsiteY0" fmla="*/ 0 h 391886"/>
              <a:gd name="connsiteX1" fmla="*/ 14514 w 75941"/>
              <a:gd name="connsiteY1" fmla="*/ 101600 h 391886"/>
              <a:gd name="connsiteX2" fmla="*/ 43543 w 75941"/>
              <a:gd name="connsiteY2" fmla="*/ 174171 h 391886"/>
              <a:gd name="connsiteX3" fmla="*/ 58057 w 75941"/>
              <a:gd name="connsiteY3" fmla="*/ 246743 h 391886"/>
              <a:gd name="connsiteX4" fmla="*/ 72571 w 75941"/>
              <a:gd name="connsiteY4" fmla="*/ 290286 h 391886"/>
              <a:gd name="connsiteX5" fmla="*/ 72571 w 75941"/>
              <a:gd name="connsiteY5" fmla="*/ 391886 h 39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41" h="391886">
                <a:moveTo>
                  <a:pt x="0" y="0"/>
                </a:moveTo>
                <a:cubicBezTo>
                  <a:pt x="4838" y="33867"/>
                  <a:pt x="6217" y="68411"/>
                  <a:pt x="14514" y="101600"/>
                </a:cubicBezTo>
                <a:cubicBezTo>
                  <a:pt x="20833" y="126876"/>
                  <a:pt x="36056" y="149216"/>
                  <a:pt x="43543" y="174171"/>
                </a:cubicBezTo>
                <a:cubicBezTo>
                  <a:pt x="50632" y="197800"/>
                  <a:pt x="52074" y="222810"/>
                  <a:pt x="58057" y="246743"/>
                </a:cubicBezTo>
                <a:cubicBezTo>
                  <a:pt x="61768" y="261586"/>
                  <a:pt x="71049" y="275063"/>
                  <a:pt x="72571" y="290286"/>
                </a:cubicBezTo>
                <a:cubicBezTo>
                  <a:pt x="75941" y="323985"/>
                  <a:pt x="72571" y="358019"/>
                  <a:pt x="72571" y="391886"/>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6894513" y="4267200"/>
            <a:ext cx="0" cy="160338"/>
          </a:xfrm>
          <a:custGeom>
            <a:avLst/>
            <a:gdLst>
              <a:gd name="connsiteX0" fmla="*/ 0 w 0"/>
              <a:gd name="connsiteY0" fmla="*/ 0 h 159657"/>
              <a:gd name="connsiteX1" fmla="*/ 0 w 0"/>
              <a:gd name="connsiteY1" fmla="*/ 159657 h 159657"/>
            </a:gdLst>
            <a:ahLst/>
            <a:cxnLst>
              <a:cxn ang="0">
                <a:pos x="connsiteX0" y="connsiteY0"/>
              </a:cxn>
              <a:cxn ang="0">
                <a:pos x="connsiteX1" y="connsiteY1"/>
              </a:cxn>
            </a:cxnLst>
            <a:rect l="l" t="t" r="r" b="b"/>
            <a:pathLst>
              <a:path h="159657">
                <a:moveTo>
                  <a:pt x="0" y="0"/>
                </a:moveTo>
                <a:lnTo>
                  <a:pt x="0" y="159657"/>
                </a:lnTo>
              </a:path>
            </a:pathLst>
          </a:custGeom>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0" name="任意多边形 19"/>
          <p:cNvSpPr/>
          <p:nvPr/>
        </p:nvSpPr>
        <p:spPr>
          <a:xfrm>
            <a:off x="8359775" y="5559425"/>
            <a:ext cx="522288" cy="623888"/>
          </a:xfrm>
          <a:custGeom>
            <a:avLst/>
            <a:gdLst>
              <a:gd name="connsiteX0" fmla="*/ 522514 w 522514"/>
              <a:gd name="connsiteY0" fmla="*/ 0 h 624115"/>
              <a:gd name="connsiteX1" fmla="*/ 464457 w 522514"/>
              <a:gd name="connsiteY1" fmla="*/ 29029 h 624115"/>
              <a:gd name="connsiteX2" fmla="*/ 420914 w 522514"/>
              <a:gd name="connsiteY2" fmla="*/ 72572 h 624115"/>
              <a:gd name="connsiteX3" fmla="*/ 348342 w 522514"/>
              <a:gd name="connsiteY3" fmla="*/ 159658 h 624115"/>
              <a:gd name="connsiteX4" fmla="*/ 261257 w 522514"/>
              <a:gd name="connsiteY4" fmla="*/ 275772 h 624115"/>
              <a:gd name="connsiteX5" fmla="*/ 174171 w 522514"/>
              <a:gd name="connsiteY5" fmla="*/ 348343 h 624115"/>
              <a:gd name="connsiteX6" fmla="*/ 130628 w 522514"/>
              <a:gd name="connsiteY6" fmla="*/ 362858 h 624115"/>
              <a:gd name="connsiteX7" fmla="*/ 0 w 522514"/>
              <a:gd name="connsiteY7" fmla="*/ 537029 h 624115"/>
              <a:gd name="connsiteX8" fmla="*/ 0 w 522514"/>
              <a:gd name="connsiteY8" fmla="*/ 624115 h 624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2514" h="624115">
                <a:moveTo>
                  <a:pt x="522514" y="0"/>
                </a:moveTo>
                <a:cubicBezTo>
                  <a:pt x="503162" y="9676"/>
                  <a:pt x="482063" y="16453"/>
                  <a:pt x="464457" y="29029"/>
                </a:cubicBezTo>
                <a:cubicBezTo>
                  <a:pt x="447754" y="40960"/>
                  <a:pt x="434551" y="57230"/>
                  <a:pt x="420914" y="72572"/>
                </a:cubicBezTo>
                <a:cubicBezTo>
                  <a:pt x="395810" y="100814"/>
                  <a:pt x="371688" y="129945"/>
                  <a:pt x="348342" y="159658"/>
                </a:cubicBezTo>
                <a:cubicBezTo>
                  <a:pt x="318451" y="197701"/>
                  <a:pt x="294073" y="240222"/>
                  <a:pt x="261257" y="275772"/>
                </a:cubicBezTo>
                <a:cubicBezTo>
                  <a:pt x="235627" y="303538"/>
                  <a:pt x="205611" y="327383"/>
                  <a:pt x="174171" y="348343"/>
                </a:cubicBezTo>
                <a:cubicBezTo>
                  <a:pt x="161441" y="356830"/>
                  <a:pt x="145142" y="358020"/>
                  <a:pt x="130628" y="362858"/>
                </a:cubicBezTo>
                <a:cubicBezTo>
                  <a:pt x="92510" y="400976"/>
                  <a:pt x="0" y="484783"/>
                  <a:pt x="0" y="537029"/>
                </a:cubicBezTo>
                <a:lnTo>
                  <a:pt x="0" y="624115"/>
                </a:ln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1" name="任意多边形 20"/>
          <p:cNvSpPr/>
          <p:nvPr/>
        </p:nvSpPr>
        <p:spPr>
          <a:xfrm rot="3730711">
            <a:off x="2529682" y="4536281"/>
            <a:ext cx="674688" cy="600075"/>
          </a:xfrm>
          <a:custGeom>
            <a:avLst/>
            <a:gdLst>
              <a:gd name="connsiteX0" fmla="*/ 0 w 624114"/>
              <a:gd name="connsiteY0" fmla="*/ 0 h 580572"/>
              <a:gd name="connsiteX1" fmla="*/ 159657 w 624114"/>
              <a:gd name="connsiteY1" fmla="*/ 188686 h 580572"/>
              <a:gd name="connsiteX2" fmla="*/ 261257 w 624114"/>
              <a:gd name="connsiteY2" fmla="*/ 261257 h 580572"/>
              <a:gd name="connsiteX3" fmla="*/ 406400 w 624114"/>
              <a:gd name="connsiteY3" fmla="*/ 362857 h 580572"/>
              <a:gd name="connsiteX4" fmla="*/ 522514 w 624114"/>
              <a:gd name="connsiteY4" fmla="*/ 435429 h 580572"/>
              <a:gd name="connsiteX5" fmla="*/ 580572 w 624114"/>
              <a:gd name="connsiteY5" fmla="*/ 464457 h 580572"/>
              <a:gd name="connsiteX6" fmla="*/ 609600 w 624114"/>
              <a:gd name="connsiteY6" fmla="*/ 537029 h 580572"/>
              <a:gd name="connsiteX7" fmla="*/ 624114 w 624114"/>
              <a:gd name="connsiteY7" fmla="*/ 580572 h 58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114" h="580572">
                <a:moveTo>
                  <a:pt x="0" y="0"/>
                </a:moveTo>
                <a:cubicBezTo>
                  <a:pt x="11749" y="14686"/>
                  <a:pt x="111127" y="149862"/>
                  <a:pt x="159657" y="188686"/>
                </a:cubicBezTo>
                <a:cubicBezTo>
                  <a:pt x="192156" y="214685"/>
                  <a:pt x="229486" y="234374"/>
                  <a:pt x="261257" y="261257"/>
                </a:cubicBezTo>
                <a:cubicBezTo>
                  <a:pt x="388562" y="368977"/>
                  <a:pt x="295827" y="335214"/>
                  <a:pt x="406400" y="362857"/>
                </a:cubicBezTo>
                <a:cubicBezTo>
                  <a:pt x="445105" y="387048"/>
                  <a:pt x="483089" y="412431"/>
                  <a:pt x="522514" y="435429"/>
                </a:cubicBezTo>
                <a:cubicBezTo>
                  <a:pt x="541203" y="446331"/>
                  <a:pt x="566491" y="448029"/>
                  <a:pt x="580572" y="464457"/>
                </a:cubicBezTo>
                <a:cubicBezTo>
                  <a:pt x="597528" y="484239"/>
                  <a:pt x="600452" y="512634"/>
                  <a:pt x="609600" y="537029"/>
                </a:cubicBezTo>
                <a:cubicBezTo>
                  <a:pt x="614972" y="551354"/>
                  <a:pt x="624114" y="580572"/>
                  <a:pt x="624114" y="580572"/>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2" name="任意多边形 21"/>
          <p:cNvSpPr/>
          <p:nvPr/>
        </p:nvSpPr>
        <p:spPr>
          <a:xfrm rot="3817242">
            <a:off x="804862" y="4989513"/>
            <a:ext cx="111125" cy="139700"/>
          </a:xfrm>
          <a:custGeom>
            <a:avLst/>
            <a:gdLst>
              <a:gd name="connsiteX0" fmla="*/ 51790 w 227320"/>
              <a:gd name="connsiteY0" fmla="*/ 0 h 730167"/>
              <a:gd name="connsiteX1" fmla="*/ 66304 w 227320"/>
              <a:gd name="connsiteY1" fmla="*/ 217714 h 730167"/>
              <a:gd name="connsiteX2" fmla="*/ 80819 w 227320"/>
              <a:gd name="connsiteY2" fmla="*/ 275772 h 730167"/>
              <a:gd name="connsiteX3" fmla="*/ 153390 w 227320"/>
              <a:gd name="connsiteY3" fmla="*/ 290286 h 730167"/>
              <a:gd name="connsiteX4" fmla="*/ 182419 w 227320"/>
              <a:gd name="connsiteY4" fmla="*/ 478972 h 730167"/>
              <a:gd name="connsiteX5" fmla="*/ 153390 w 227320"/>
              <a:gd name="connsiteY5" fmla="*/ 595086 h 730167"/>
              <a:gd name="connsiteX6" fmla="*/ 109847 w 227320"/>
              <a:gd name="connsiteY6" fmla="*/ 638629 h 730167"/>
              <a:gd name="connsiteX7" fmla="*/ 37276 w 227320"/>
              <a:gd name="connsiteY7" fmla="*/ 696686 h 73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20" h="730167">
                <a:moveTo>
                  <a:pt x="51790" y="0"/>
                </a:moveTo>
                <a:cubicBezTo>
                  <a:pt x="56628" y="72571"/>
                  <a:pt x="58690" y="145381"/>
                  <a:pt x="66304" y="217714"/>
                </a:cubicBezTo>
                <a:cubicBezTo>
                  <a:pt x="68392" y="237553"/>
                  <a:pt x="65494" y="263001"/>
                  <a:pt x="80819" y="275772"/>
                </a:cubicBezTo>
                <a:cubicBezTo>
                  <a:pt x="99771" y="291565"/>
                  <a:pt x="129200" y="285448"/>
                  <a:pt x="153390" y="290286"/>
                </a:cubicBezTo>
                <a:cubicBezTo>
                  <a:pt x="227320" y="364216"/>
                  <a:pt x="208437" y="322866"/>
                  <a:pt x="182419" y="478972"/>
                </a:cubicBezTo>
                <a:cubicBezTo>
                  <a:pt x="175860" y="518325"/>
                  <a:pt x="181601" y="566875"/>
                  <a:pt x="153390" y="595086"/>
                </a:cubicBezTo>
                <a:cubicBezTo>
                  <a:pt x="138876" y="609600"/>
                  <a:pt x="125616" y="625488"/>
                  <a:pt x="109847" y="638629"/>
                </a:cubicBezTo>
                <a:cubicBezTo>
                  <a:pt x="0" y="730167"/>
                  <a:pt x="121720" y="612240"/>
                  <a:pt x="37276" y="696686"/>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3" name="任意多边形 22"/>
          <p:cNvSpPr/>
          <p:nvPr/>
        </p:nvSpPr>
        <p:spPr>
          <a:xfrm rot="3817242">
            <a:off x="936625" y="827088"/>
            <a:ext cx="169863" cy="84137"/>
          </a:xfrm>
          <a:custGeom>
            <a:avLst/>
            <a:gdLst>
              <a:gd name="connsiteX0" fmla="*/ 0 w 624114"/>
              <a:gd name="connsiteY0" fmla="*/ 0 h 580572"/>
              <a:gd name="connsiteX1" fmla="*/ 159657 w 624114"/>
              <a:gd name="connsiteY1" fmla="*/ 188686 h 580572"/>
              <a:gd name="connsiteX2" fmla="*/ 261257 w 624114"/>
              <a:gd name="connsiteY2" fmla="*/ 261257 h 580572"/>
              <a:gd name="connsiteX3" fmla="*/ 406400 w 624114"/>
              <a:gd name="connsiteY3" fmla="*/ 362857 h 580572"/>
              <a:gd name="connsiteX4" fmla="*/ 522514 w 624114"/>
              <a:gd name="connsiteY4" fmla="*/ 435429 h 580572"/>
              <a:gd name="connsiteX5" fmla="*/ 580572 w 624114"/>
              <a:gd name="connsiteY5" fmla="*/ 464457 h 580572"/>
              <a:gd name="connsiteX6" fmla="*/ 609600 w 624114"/>
              <a:gd name="connsiteY6" fmla="*/ 537029 h 580572"/>
              <a:gd name="connsiteX7" fmla="*/ 624114 w 624114"/>
              <a:gd name="connsiteY7" fmla="*/ 580572 h 58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114" h="580572">
                <a:moveTo>
                  <a:pt x="0" y="0"/>
                </a:moveTo>
                <a:cubicBezTo>
                  <a:pt x="11749" y="14686"/>
                  <a:pt x="111127" y="149862"/>
                  <a:pt x="159657" y="188686"/>
                </a:cubicBezTo>
                <a:cubicBezTo>
                  <a:pt x="192156" y="214685"/>
                  <a:pt x="229486" y="234374"/>
                  <a:pt x="261257" y="261257"/>
                </a:cubicBezTo>
                <a:cubicBezTo>
                  <a:pt x="388562" y="368977"/>
                  <a:pt x="295827" y="335214"/>
                  <a:pt x="406400" y="362857"/>
                </a:cubicBezTo>
                <a:cubicBezTo>
                  <a:pt x="445105" y="387048"/>
                  <a:pt x="483089" y="412431"/>
                  <a:pt x="522514" y="435429"/>
                </a:cubicBezTo>
                <a:cubicBezTo>
                  <a:pt x="541203" y="446331"/>
                  <a:pt x="566491" y="448029"/>
                  <a:pt x="580572" y="464457"/>
                </a:cubicBezTo>
                <a:cubicBezTo>
                  <a:pt x="597528" y="484239"/>
                  <a:pt x="600452" y="512634"/>
                  <a:pt x="609600" y="537029"/>
                </a:cubicBezTo>
                <a:cubicBezTo>
                  <a:pt x="614972" y="551354"/>
                  <a:pt x="624114" y="580572"/>
                  <a:pt x="624114" y="580572"/>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4" name="任意多边形 23"/>
          <p:cNvSpPr/>
          <p:nvPr/>
        </p:nvSpPr>
        <p:spPr>
          <a:xfrm rot="3817242">
            <a:off x="2291557" y="3558381"/>
            <a:ext cx="544512" cy="409575"/>
          </a:xfrm>
          <a:custGeom>
            <a:avLst/>
            <a:gdLst>
              <a:gd name="connsiteX0" fmla="*/ 56174 w 1115350"/>
              <a:gd name="connsiteY0" fmla="*/ 0 h 2133600"/>
              <a:gd name="connsiteX1" fmla="*/ 41660 w 1115350"/>
              <a:gd name="connsiteY1" fmla="*/ 653143 h 2133600"/>
              <a:gd name="connsiteX2" fmla="*/ 215831 w 1115350"/>
              <a:gd name="connsiteY2" fmla="*/ 914400 h 2133600"/>
              <a:gd name="connsiteX3" fmla="*/ 578688 w 1115350"/>
              <a:gd name="connsiteY3" fmla="*/ 1320800 h 2133600"/>
              <a:gd name="connsiteX4" fmla="*/ 665774 w 1115350"/>
              <a:gd name="connsiteY4" fmla="*/ 1422400 h 2133600"/>
              <a:gd name="connsiteX5" fmla="*/ 854460 w 1115350"/>
              <a:gd name="connsiteY5" fmla="*/ 1582057 h 2133600"/>
              <a:gd name="connsiteX6" fmla="*/ 1043145 w 1115350"/>
              <a:gd name="connsiteY6" fmla="*/ 1741714 h 2133600"/>
              <a:gd name="connsiteX7" fmla="*/ 927031 w 1115350"/>
              <a:gd name="connsiteY7" fmla="*/ 1785257 h 2133600"/>
              <a:gd name="connsiteX8" fmla="*/ 868974 w 1115350"/>
              <a:gd name="connsiteY8" fmla="*/ 1828800 h 2133600"/>
              <a:gd name="connsiteX9" fmla="*/ 854460 w 1115350"/>
              <a:gd name="connsiteY9" fmla="*/ 1901371 h 2133600"/>
              <a:gd name="connsiteX10" fmla="*/ 825431 w 1115350"/>
              <a:gd name="connsiteY10" fmla="*/ 1944914 h 2133600"/>
              <a:gd name="connsiteX11" fmla="*/ 767374 w 1115350"/>
              <a:gd name="connsiteY11" fmla="*/ 2061028 h 2133600"/>
              <a:gd name="connsiteX12" fmla="*/ 723831 w 1115350"/>
              <a:gd name="connsiteY12" fmla="*/ 2133600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5350" h="2133600">
                <a:moveTo>
                  <a:pt x="56174" y="0"/>
                </a:moveTo>
                <a:cubicBezTo>
                  <a:pt x="41054" y="173872"/>
                  <a:pt x="0" y="476087"/>
                  <a:pt x="41660" y="653143"/>
                </a:cubicBezTo>
                <a:cubicBezTo>
                  <a:pt x="73491" y="788425"/>
                  <a:pt x="150159" y="815892"/>
                  <a:pt x="215831" y="914400"/>
                </a:cubicBezTo>
                <a:cubicBezTo>
                  <a:pt x="490412" y="1326271"/>
                  <a:pt x="171603" y="950722"/>
                  <a:pt x="578688" y="1320800"/>
                </a:cubicBezTo>
                <a:cubicBezTo>
                  <a:pt x="611693" y="1350805"/>
                  <a:pt x="633393" y="1391723"/>
                  <a:pt x="665774" y="1422400"/>
                </a:cubicBezTo>
                <a:cubicBezTo>
                  <a:pt x="725585" y="1479063"/>
                  <a:pt x="793616" y="1526504"/>
                  <a:pt x="854460" y="1582057"/>
                </a:cubicBezTo>
                <a:cubicBezTo>
                  <a:pt x="1033815" y="1745817"/>
                  <a:pt x="929461" y="1703820"/>
                  <a:pt x="1043145" y="1741714"/>
                </a:cubicBezTo>
                <a:cubicBezTo>
                  <a:pt x="909324" y="1830929"/>
                  <a:pt x="1115350" y="1701560"/>
                  <a:pt x="927031" y="1785257"/>
                </a:cubicBezTo>
                <a:cubicBezTo>
                  <a:pt x="904925" y="1795082"/>
                  <a:pt x="888326" y="1814286"/>
                  <a:pt x="868974" y="1828800"/>
                </a:cubicBezTo>
                <a:cubicBezTo>
                  <a:pt x="864136" y="1852990"/>
                  <a:pt x="863122" y="1878272"/>
                  <a:pt x="854460" y="1901371"/>
                </a:cubicBezTo>
                <a:cubicBezTo>
                  <a:pt x="848335" y="1917704"/>
                  <a:pt x="830947" y="1928365"/>
                  <a:pt x="825431" y="1944914"/>
                </a:cubicBezTo>
                <a:cubicBezTo>
                  <a:pt x="785701" y="2064105"/>
                  <a:pt x="848651" y="2006845"/>
                  <a:pt x="767374" y="2061028"/>
                </a:cubicBezTo>
                <a:lnTo>
                  <a:pt x="723831" y="2133600"/>
                </a:ln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5" name="任意多边形 24"/>
          <p:cNvSpPr/>
          <p:nvPr/>
        </p:nvSpPr>
        <p:spPr>
          <a:xfrm rot="3817242">
            <a:off x="4530725" y="4889501"/>
            <a:ext cx="123825" cy="114300"/>
          </a:xfrm>
          <a:custGeom>
            <a:avLst/>
            <a:gdLst>
              <a:gd name="connsiteX0" fmla="*/ 211234 w 255749"/>
              <a:gd name="connsiteY0" fmla="*/ 0 h 595086"/>
              <a:gd name="connsiteX1" fmla="*/ 153177 w 255749"/>
              <a:gd name="connsiteY1" fmla="*/ 130628 h 595086"/>
              <a:gd name="connsiteX2" fmla="*/ 80606 w 255749"/>
              <a:gd name="connsiteY2" fmla="*/ 174171 h 595086"/>
              <a:gd name="connsiteX3" fmla="*/ 51577 w 255749"/>
              <a:gd name="connsiteY3" fmla="*/ 420914 h 595086"/>
              <a:gd name="connsiteX4" fmla="*/ 109634 w 255749"/>
              <a:gd name="connsiteY4" fmla="*/ 449943 h 595086"/>
              <a:gd name="connsiteX5" fmla="*/ 124149 w 255749"/>
              <a:gd name="connsiteY5" fmla="*/ 493486 h 595086"/>
              <a:gd name="connsiteX6" fmla="*/ 240263 w 255749"/>
              <a:gd name="connsiteY6" fmla="*/ 522514 h 595086"/>
              <a:gd name="connsiteX7" fmla="*/ 240263 w 255749"/>
              <a:gd name="connsiteY7" fmla="*/ 595086 h 59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749" h="595086">
                <a:moveTo>
                  <a:pt x="211234" y="0"/>
                </a:moveTo>
                <a:cubicBezTo>
                  <a:pt x="197541" y="41081"/>
                  <a:pt x="180051" y="100395"/>
                  <a:pt x="153177" y="130628"/>
                </a:cubicBezTo>
                <a:cubicBezTo>
                  <a:pt x="134435" y="151713"/>
                  <a:pt x="104796" y="159657"/>
                  <a:pt x="80606" y="174171"/>
                </a:cubicBezTo>
                <a:cubicBezTo>
                  <a:pt x="23902" y="268677"/>
                  <a:pt x="0" y="276497"/>
                  <a:pt x="51577" y="420914"/>
                </a:cubicBezTo>
                <a:cubicBezTo>
                  <a:pt x="58854" y="441290"/>
                  <a:pt x="90282" y="440267"/>
                  <a:pt x="109634" y="449943"/>
                </a:cubicBezTo>
                <a:cubicBezTo>
                  <a:pt x="114472" y="464457"/>
                  <a:pt x="113331" y="482668"/>
                  <a:pt x="124149" y="493486"/>
                </a:cubicBezTo>
                <a:cubicBezTo>
                  <a:pt x="142695" y="512032"/>
                  <a:pt x="230733" y="511077"/>
                  <a:pt x="240263" y="522514"/>
                </a:cubicBezTo>
                <a:cubicBezTo>
                  <a:pt x="255749" y="541098"/>
                  <a:pt x="240263" y="570895"/>
                  <a:pt x="240263" y="595086"/>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6" name="任意多边形 25"/>
          <p:cNvSpPr/>
          <p:nvPr/>
        </p:nvSpPr>
        <p:spPr>
          <a:xfrm rot="3817242">
            <a:off x="5940425" y="6038851"/>
            <a:ext cx="130175" cy="254000"/>
          </a:xfrm>
          <a:custGeom>
            <a:avLst/>
            <a:gdLst>
              <a:gd name="connsiteX0" fmla="*/ 265234 w 265234"/>
              <a:gd name="connsiteY0" fmla="*/ 0 h 1324780"/>
              <a:gd name="connsiteX1" fmla="*/ 178149 w 265234"/>
              <a:gd name="connsiteY1" fmla="*/ 101600 h 1324780"/>
              <a:gd name="connsiteX2" fmla="*/ 120092 w 265234"/>
              <a:gd name="connsiteY2" fmla="*/ 159657 h 1324780"/>
              <a:gd name="connsiteX3" fmla="*/ 76549 w 265234"/>
              <a:gd name="connsiteY3" fmla="*/ 319314 h 1324780"/>
              <a:gd name="connsiteX4" fmla="*/ 33006 w 265234"/>
              <a:gd name="connsiteY4" fmla="*/ 406400 h 1324780"/>
              <a:gd name="connsiteX5" fmla="*/ 3977 w 265234"/>
              <a:gd name="connsiteY5" fmla="*/ 508000 h 1324780"/>
              <a:gd name="connsiteX6" fmla="*/ 18492 w 265234"/>
              <a:gd name="connsiteY6" fmla="*/ 798286 h 1324780"/>
              <a:gd name="connsiteX7" fmla="*/ 105577 w 265234"/>
              <a:gd name="connsiteY7" fmla="*/ 1161143 h 132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234" h="1324780">
                <a:moveTo>
                  <a:pt x="265234" y="0"/>
                </a:moveTo>
                <a:cubicBezTo>
                  <a:pt x="236206" y="33867"/>
                  <a:pt x="208153" y="68595"/>
                  <a:pt x="178149" y="101600"/>
                </a:cubicBezTo>
                <a:cubicBezTo>
                  <a:pt x="159739" y="121851"/>
                  <a:pt x="131666" y="134856"/>
                  <a:pt x="120092" y="159657"/>
                </a:cubicBezTo>
                <a:cubicBezTo>
                  <a:pt x="96764" y="209645"/>
                  <a:pt x="94908" y="267296"/>
                  <a:pt x="76549" y="319314"/>
                </a:cubicBezTo>
                <a:cubicBezTo>
                  <a:pt x="65747" y="349919"/>
                  <a:pt x="44657" y="376108"/>
                  <a:pt x="33006" y="406400"/>
                </a:cubicBezTo>
                <a:cubicBezTo>
                  <a:pt x="20362" y="439274"/>
                  <a:pt x="13653" y="474133"/>
                  <a:pt x="3977" y="508000"/>
                </a:cubicBezTo>
                <a:cubicBezTo>
                  <a:pt x="8815" y="604762"/>
                  <a:pt x="0" y="703184"/>
                  <a:pt x="18492" y="798286"/>
                </a:cubicBezTo>
                <a:cubicBezTo>
                  <a:pt x="120866" y="1324780"/>
                  <a:pt x="105577" y="814328"/>
                  <a:pt x="105577" y="1161143"/>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7" name="任意多边形 26"/>
          <p:cNvSpPr/>
          <p:nvPr/>
        </p:nvSpPr>
        <p:spPr>
          <a:xfrm rot="3817242">
            <a:off x="7359650" y="1222375"/>
            <a:ext cx="53975" cy="60325"/>
          </a:xfrm>
          <a:custGeom>
            <a:avLst/>
            <a:gdLst>
              <a:gd name="connsiteX0" fmla="*/ 31485 w 110176"/>
              <a:gd name="connsiteY0" fmla="*/ 81727 h 313955"/>
              <a:gd name="connsiteX1" fmla="*/ 75028 w 110176"/>
              <a:gd name="connsiteY1" fmla="*/ 168813 h 313955"/>
              <a:gd name="connsiteX2" fmla="*/ 104056 w 110176"/>
              <a:gd name="connsiteY2" fmla="*/ 313955 h 313955"/>
            </a:gdLst>
            <a:ahLst/>
            <a:cxnLst>
              <a:cxn ang="0">
                <a:pos x="connsiteX0" y="connsiteY0"/>
              </a:cxn>
              <a:cxn ang="0">
                <a:pos x="connsiteX1" y="connsiteY1"/>
              </a:cxn>
              <a:cxn ang="0">
                <a:pos x="connsiteX2" y="connsiteY2"/>
              </a:cxn>
            </a:cxnLst>
            <a:rect l="l" t="t" r="r" b="b"/>
            <a:pathLst>
              <a:path w="110176" h="313955">
                <a:moveTo>
                  <a:pt x="31485" y="81727"/>
                </a:moveTo>
                <a:cubicBezTo>
                  <a:pt x="84416" y="240523"/>
                  <a:pt x="0" y="0"/>
                  <a:pt x="75028" y="168813"/>
                </a:cubicBezTo>
                <a:cubicBezTo>
                  <a:pt x="110176" y="247895"/>
                  <a:pt x="104056" y="241972"/>
                  <a:pt x="104056" y="313955"/>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rot="3817242">
            <a:off x="7762875" y="4670425"/>
            <a:ext cx="44450" cy="76200"/>
          </a:xfrm>
          <a:custGeom>
            <a:avLst/>
            <a:gdLst>
              <a:gd name="connsiteX0" fmla="*/ 0 w 75941"/>
              <a:gd name="connsiteY0" fmla="*/ 0 h 391886"/>
              <a:gd name="connsiteX1" fmla="*/ 14514 w 75941"/>
              <a:gd name="connsiteY1" fmla="*/ 101600 h 391886"/>
              <a:gd name="connsiteX2" fmla="*/ 43543 w 75941"/>
              <a:gd name="connsiteY2" fmla="*/ 174171 h 391886"/>
              <a:gd name="connsiteX3" fmla="*/ 58057 w 75941"/>
              <a:gd name="connsiteY3" fmla="*/ 246743 h 391886"/>
              <a:gd name="connsiteX4" fmla="*/ 72571 w 75941"/>
              <a:gd name="connsiteY4" fmla="*/ 290286 h 391886"/>
              <a:gd name="connsiteX5" fmla="*/ 72571 w 75941"/>
              <a:gd name="connsiteY5" fmla="*/ 391886 h 39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41" h="391886">
                <a:moveTo>
                  <a:pt x="0" y="0"/>
                </a:moveTo>
                <a:cubicBezTo>
                  <a:pt x="4838" y="33867"/>
                  <a:pt x="6217" y="68411"/>
                  <a:pt x="14514" y="101600"/>
                </a:cubicBezTo>
                <a:cubicBezTo>
                  <a:pt x="20833" y="126876"/>
                  <a:pt x="36056" y="149216"/>
                  <a:pt x="43543" y="174171"/>
                </a:cubicBezTo>
                <a:cubicBezTo>
                  <a:pt x="50632" y="197800"/>
                  <a:pt x="52074" y="222810"/>
                  <a:pt x="58057" y="246743"/>
                </a:cubicBezTo>
                <a:cubicBezTo>
                  <a:pt x="61768" y="261586"/>
                  <a:pt x="71049" y="275063"/>
                  <a:pt x="72571" y="290286"/>
                </a:cubicBezTo>
                <a:cubicBezTo>
                  <a:pt x="75941" y="323985"/>
                  <a:pt x="72571" y="358019"/>
                  <a:pt x="72571" y="391886"/>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9" name="任意多边形 28"/>
          <p:cNvSpPr/>
          <p:nvPr/>
        </p:nvSpPr>
        <p:spPr>
          <a:xfrm rot="3817242">
            <a:off x="6598444" y="4660106"/>
            <a:ext cx="44450" cy="46038"/>
          </a:xfrm>
          <a:custGeom>
            <a:avLst/>
            <a:gdLst>
              <a:gd name="connsiteX0" fmla="*/ 0 w 0"/>
              <a:gd name="connsiteY0" fmla="*/ 0 h 159657"/>
              <a:gd name="connsiteX1" fmla="*/ 0 w 0"/>
              <a:gd name="connsiteY1" fmla="*/ 159657 h 159657"/>
            </a:gdLst>
            <a:ahLst/>
            <a:cxnLst>
              <a:cxn ang="0">
                <a:pos x="connsiteX0" y="connsiteY0"/>
              </a:cxn>
              <a:cxn ang="0">
                <a:pos x="connsiteX1" y="connsiteY1"/>
              </a:cxn>
            </a:cxnLst>
            <a:rect l="l" t="t" r="r" b="b"/>
            <a:pathLst>
              <a:path h="159657">
                <a:moveTo>
                  <a:pt x="0" y="0"/>
                </a:moveTo>
                <a:lnTo>
                  <a:pt x="0" y="159657"/>
                </a:lnTo>
              </a:path>
            </a:pathLst>
          </a:custGeom>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rot="3817242">
            <a:off x="7962106" y="6115844"/>
            <a:ext cx="255588" cy="88900"/>
          </a:xfrm>
          <a:custGeom>
            <a:avLst/>
            <a:gdLst>
              <a:gd name="connsiteX0" fmla="*/ 522514 w 522514"/>
              <a:gd name="connsiteY0" fmla="*/ 0 h 624115"/>
              <a:gd name="connsiteX1" fmla="*/ 464457 w 522514"/>
              <a:gd name="connsiteY1" fmla="*/ 29029 h 624115"/>
              <a:gd name="connsiteX2" fmla="*/ 420914 w 522514"/>
              <a:gd name="connsiteY2" fmla="*/ 72572 h 624115"/>
              <a:gd name="connsiteX3" fmla="*/ 348342 w 522514"/>
              <a:gd name="connsiteY3" fmla="*/ 159658 h 624115"/>
              <a:gd name="connsiteX4" fmla="*/ 261257 w 522514"/>
              <a:gd name="connsiteY4" fmla="*/ 275772 h 624115"/>
              <a:gd name="connsiteX5" fmla="*/ 174171 w 522514"/>
              <a:gd name="connsiteY5" fmla="*/ 348343 h 624115"/>
              <a:gd name="connsiteX6" fmla="*/ 130628 w 522514"/>
              <a:gd name="connsiteY6" fmla="*/ 362858 h 624115"/>
              <a:gd name="connsiteX7" fmla="*/ 0 w 522514"/>
              <a:gd name="connsiteY7" fmla="*/ 537029 h 624115"/>
              <a:gd name="connsiteX8" fmla="*/ 0 w 522514"/>
              <a:gd name="connsiteY8" fmla="*/ 624115 h 624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2514" h="624115">
                <a:moveTo>
                  <a:pt x="522514" y="0"/>
                </a:moveTo>
                <a:cubicBezTo>
                  <a:pt x="503162" y="9676"/>
                  <a:pt x="482063" y="16453"/>
                  <a:pt x="464457" y="29029"/>
                </a:cubicBezTo>
                <a:cubicBezTo>
                  <a:pt x="447754" y="40960"/>
                  <a:pt x="434551" y="57230"/>
                  <a:pt x="420914" y="72572"/>
                </a:cubicBezTo>
                <a:cubicBezTo>
                  <a:pt x="395810" y="100814"/>
                  <a:pt x="371688" y="129945"/>
                  <a:pt x="348342" y="159658"/>
                </a:cubicBezTo>
                <a:cubicBezTo>
                  <a:pt x="318451" y="197701"/>
                  <a:pt x="294073" y="240222"/>
                  <a:pt x="261257" y="275772"/>
                </a:cubicBezTo>
                <a:cubicBezTo>
                  <a:pt x="235627" y="303538"/>
                  <a:pt x="205611" y="327383"/>
                  <a:pt x="174171" y="348343"/>
                </a:cubicBezTo>
                <a:cubicBezTo>
                  <a:pt x="161441" y="356830"/>
                  <a:pt x="145142" y="358020"/>
                  <a:pt x="130628" y="362858"/>
                </a:cubicBezTo>
                <a:cubicBezTo>
                  <a:pt x="92510" y="400976"/>
                  <a:pt x="0" y="484783"/>
                  <a:pt x="0" y="537029"/>
                </a:cubicBezTo>
                <a:lnTo>
                  <a:pt x="0" y="624115"/>
                </a:ln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1" name="任意多边形 30"/>
          <p:cNvSpPr/>
          <p:nvPr/>
        </p:nvSpPr>
        <p:spPr>
          <a:xfrm rot="7547953">
            <a:off x="2286794" y="5110957"/>
            <a:ext cx="130175" cy="293687"/>
          </a:xfrm>
          <a:custGeom>
            <a:avLst/>
            <a:gdLst>
              <a:gd name="connsiteX0" fmla="*/ 0 w 624114"/>
              <a:gd name="connsiteY0" fmla="*/ 0 h 580572"/>
              <a:gd name="connsiteX1" fmla="*/ 159657 w 624114"/>
              <a:gd name="connsiteY1" fmla="*/ 188686 h 580572"/>
              <a:gd name="connsiteX2" fmla="*/ 261257 w 624114"/>
              <a:gd name="connsiteY2" fmla="*/ 261257 h 580572"/>
              <a:gd name="connsiteX3" fmla="*/ 406400 w 624114"/>
              <a:gd name="connsiteY3" fmla="*/ 362857 h 580572"/>
              <a:gd name="connsiteX4" fmla="*/ 522514 w 624114"/>
              <a:gd name="connsiteY4" fmla="*/ 435429 h 580572"/>
              <a:gd name="connsiteX5" fmla="*/ 580572 w 624114"/>
              <a:gd name="connsiteY5" fmla="*/ 464457 h 580572"/>
              <a:gd name="connsiteX6" fmla="*/ 609600 w 624114"/>
              <a:gd name="connsiteY6" fmla="*/ 537029 h 580572"/>
              <a:gd name="connsiteX7" fmla="*/ 624114 w 624114"/>
              <a:gd name="connsiteY7" fmla="*/ 580572 h 58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114" h="580572">
                <a:moveTo>
                  <a:pt x="0" y="0"/>
                </a:moveTo>
                <a:cubicBezTo>
                  <a:pt x="11749" y="14686"/>
                  <a:pt x="111127" y="149862"/>
                  <a:pt x="159657" y="188686"/>
                </a:cubicBezTo>
                <a:cubicBezTo>
                  <a:pt x="192156" y="214685"/>
                  <a:pt x="229486" y="234374"/>
                  <a:pt x="261257" y="261257"/>
                </a:cubicBezTo>
                <a:cubicBezTo>
                  <a:pt x="388562" y="368977"/>
                  <a:pt x="295827" y="335214"/>
                  <a:pt x="406400" y="362857"/>
                </a:cubicBezTo>
                <a:cubicBezTo>
                  <a:pt x="445105" y="387048"/>
                  <a:pt x="483089" y="412431"/>
                  <a:pt x="522514" y="435429"/>
                </a:cubicBezTo>
                <a:cubicBezTo>
                  <a:pt x="541203" y="446331"/>
                  <a:pt x="566491" y="448029"/>
                  <a:pt x="580572" y="464457"/>
                </a:cubicBezTo>
                <a:cubicBezTo>
                  <a:pt x="597528" y="484239"/>
                  <a:pt x="600452" y="512634"/>
                  <a:pt x="609600" y="537029"/>
                </a:cubicBezTo>
                <a:cubicBezTo>
                  <a:pt x="614972" y="551354"/>
                  <a:pt x="624114" y="580572"/>
                  <a:pt x="624114" y="580572"/>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110038" y="4818063"/>
            <a:ext cx="331787" cy="276225"/>
          </a:xfrm>
          <a:custGeom>
            <a:avLst/>
            <a:gdLst>
              <a:gd name="connsiteX0" fmla="*/ 56174 w 1115350"/>
              <a:gd name="connsiteY0" fmla="*/ 0 h 2133600"/>
              <a:gd name="connsiteX1" fmla="*/ 41660 w 1115350"/>
              <a:gd name="connsiteY1" fmla="*/ 653143 h 2133600"/>
              <a:gd name="connsiteX2" fmla="*/ 215831 w 1115350"/>
              <a:gd name="connsiteY2" fmla="*/ 914400 h 2133600"/>
              <a:gd name="connsiteX3" fmla="*/ 578688 w 1115350"/>
              <a:gd name="connsiteY3" fmla="*/ 1320800 h 2133600"/>
              <a:gd name="connsiteX4" fmla="*/ 665774 w 1115350"/>
              <a:gd name="connsiteY4" fmla="*/ 1422400 h 2133600"/>
              <a:gd name="connsiteX5" fmla="*/ 854460 w 1115350"/>
              <a:gd name="connsiteY5" fmla="*/ 1582057 h 2133600"/>
              <a:gd name="connsiteX6" fmla="*/ 1043145 w 1115350"/>
              <a:gd name="connsiteY6" fmla="*/ 1741714 h 2133600"/>
              <a:gd name="connsiteX7" fmla="*/ 927031 w 1115350"/>
              <a:gd name="connsiteY7" fmla="*/ 1785257 h 2133600"/>
              <a:gd name="connsiteX8" fmla="*/ 868974 w 1115350"/>
              <a:gd name="connsiteY8" fmla="*/ 1828800 h 2133600"/>
              <a:gd name="connsiteX9" fmla="*/ 854460 w 1115350"/>
              <a:gd name="connsiteY9" fmla="*/ 1901371 h 2133600"/>
              <a:gd name="connsiteX10" fmla="*/ 825431 w 1115350"/>
              <a:gd name="connsiteY10" fmla="*/ 1944914 h 2133600"/>
              <a:gd name="connsiteX11" fmla="*/ 767374 w 1115350"/>
              <a:gd name="connsiteY11" fmla="*/ 2061028 h 2133600"/>
              <a:gd name="connsiteX12" fmla="*/ 723831 w 1115350"/>
              <a:gd name="connsiteY12" fmla="*/ 2133600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5350" h="2133600">
                <a:moveTo>
                  <a:pt x="56174" y="0"/>
                </a:moveTo>
                <a:cubicBezTo>
                  <a:pt x="41054" y="173872"/>
                  <a:pt x="0" y="476087"/>
                  <a:pt x="41660" y="653143"/>
                </a:cubicBezTo>
                <a:cubicBezTo>
                  <a:pt x="73491" y="788425"/>
                  <a:pt x="150159" y="815892"/>
                  <a:pt x="215831" y="914400"/>
                </a:cubicBezTo>
                <a:cubicBezTo>
                  <a:pt x="490412" y="1326271"/>
                  <a:pt x="171603" y="950722"/>
                  <a:pt x="578688" y="1320800"/>
                </a:cubicBezTo>
                <a:cubicBezTo>
                  <a:pt x="611693" y="1350805"/>
                  <a:pt x="633393" y="1391723"/>
                  <a:pt x="665774" y="1422400"/>
                </a:cubicBezTo>
                <a:cubicBezTo>
                  <a:pt x="725585" y="1479063"/>
                  <a:pt x="793616" y="1526504"/>
                  <a:pt x="854460" y="1582057"/>
                </a:cubicBezTo>
                <a:cubicBezTo>
                  <a:pt x="1033815" y="1745817"/>
                  <a:pt x="929461" y="1703820"/>
                  <a:pt x="1043145" y="1741714"/>
                </a:cubicBezTo>
                <a:cubicBezTo>
                  <a:pt x="909324" y="1830929"/>
                  <a:pt x="1115350" y="1701560"/>
                  <a:pt x="927031" y="1785257"/>
                </a:cubicBezTo>
                <a:cubicBezTo>
                  <a:pt x="904925" y="1795082"/>
                  <a:pt x="888326" y="1814286"/>
                  <a:pt x="868974" y="1828800"/>
                </a:cubicBezTo>
                <a:cubicBezTo>
                  <a:pt x="864136" y="1852990"/>
                  <a:pt x="863122" y="1878272"/>
                  <a:pt x="854460" y="1901371"/>
                </a:cubicBezTo>
                <a:cubicBezTo>
                  <a:pt x="848335" y="1917704"/>
                  <a:pt x="830947" y="1928365"/>
                  <a:pt x="825431" y="1944914"/>
                </a:cubicBezTo>
                <a:cubicBezTo>
                  <a:pt x="785701" y="2064105"/>
                  <a:pt x="848651" y="2006845"/>
                  <a:pt x="767374" y="2061028"/>
                </a:cubicBezTo>
                <a:lnTo>
                  <a:pt x="723831" y="2133600"/>
                </a:ln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3" name="任意多边形 32"/>
          <p:cNvSpPr/>
          <p:nvPr/>
        </p:nvSpPr>
        <p:spPr>
          <a:xfrm>
            <a:off x="5724525" y="392113"/>
            <a:ext cx="182563" cy="463550"/>
          </a:xfrm>
          <a:custGeom>
            <a:avLst/>
            <a:gdLst>
              <a:gd name="connsiteX0" fmla="*/ 211234 w 255749"/>
              <a:gd name="connsiteY0" fmla="*/ 0 h 595086"/>
              <a:gd name="connsiteX1" fmla="*/ 153177 w 255749"/>
              <a:gd name="connsiteY1" fmla="*/ 130628 h 595086"/>
              <a:gd name="connsiteX2" fmla="*/ 80606 w 255749"/>
              <a:gd name="connsiteY2" fmla="*/ 174171 h 595086"/>
              <a:gd name="connsiteX3" fmla="*/ 51577 w 255749"/>
              <a:gd name="connsiteY3" fmla="*/ 420914 h 595086"/>
              <a:gd name="connsiteX4" fmla="*/ 109634 w 255749"/>
              <a:gd name="connsiteY4" fmla="*/ 449943 h 595086"/>
              <a:gd name="connsiteX5" fmla="*/ 124149 w 255749"/>
              <a:gd name="connsiteY5" fmla="*/ 493486 h 595086"/>
              <a:gd name="connsiteX6" fmla="*/ 240263 w 255749"/>
              <a:gd name="connsiteY6" fmla="*/ 522514 h 595086"/>
              <a:gd name="connsiteX7" fmla="*/ 240263 w 255749"/>
              <a:gd name="connsiteY7" fmla="*/ 595086 h 59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749" h="595086">
                <a:moveTo>
                  <a:pt x="211234" y="0"/>
                </a:moveTo>
                <a:cubicBezTo>
                  <a:pt x="197541" y="41081"/>
                  <a:pt x="180051" y="100395"/>
                  <a:pt x="153177" y="130628"/>
                </a:cubicBezTo>
                <a:cubicBezTo>
                  <a:pt x="134435" y="151713"/>
                  <a:pt x="104796" y="159657"/>
                  <a:pt x="80606" y="174171"/>
                </a:cubicBezTo>
                <a:cubicBezTo>
                  <a:pt x="23902" y="268677"/>
                  <a:pt x="0" y="276497"/>
                  <a:pt x="51577" y="420914"/>
                </a:cubicBezTo>
                <a:cubicBezTo>
                  <a:pt x="58854" y="441290"/>
                  <a:pt x="90282" y="440267"/>
                  <a:pt x="109634" y="449943"/>
                </a:cubicBezTo>
                <a:cubicBezTo>
                  <a:pt x="114472" y="464457"/>
                  <a:pt x="113331" y="482668"/>
                  <a:pt x="124149" y="493486"/>
                </a:cubicBezTo>
                <a:cubicBezTo>
                  <a:pt x="142695" y="512032"/>
                  <a:pt x="230733" y="511077"/>
                  <a:pt x="240263" y="522514"/>
                </a:cubicBezTo>
                <a:cubicBezTo>
                  <a:pt x="255749" y="541098"/>
                  <a:pt x="240263" y="570895"/>
                  <a:pt x="240263" y="595086"/>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1617663" y="5791200"/>
            <a:ext cx="182562" cy="465138"/>
          </a:xfrm>
          <a:custGeom>
            <a:avLst/>
            <a:gdLst>
              <a:gd name="connsiteX0" fmla="*/ 211234 w 255749"/>
              <a:gd name="connsiteY0" fmla="*/ 0 h 595086"/>
              <a:gd name="connsiteX1" fmla="*/ 153177 w 255749"/>
              <a:gd name="connsiteY1" fmla="*/ 130628 h 595086"/>
              <a:gd name="connsiteX2" fmla="*/ 80606 w 255749"/>
              <a:gd name="connsiteY2" fmla="*/ 174171 h 595086"/>
              <a:gd name="connsiteX3" fmla="*/ 51577 w 255749"/>
              <a:gd name="connsiteY3" fmla="*/ 420914 h 595086"/>
              <a:gd name="connsiteX4" fmla="*/ 109634 w 255749"/>
              <a:gd name="connsiteY4" fmla="*/ 449943 h 595086"/>
              <a:gd name="connsiteX5" fmla="*/ 124149 w 255749"/>
              <a:gd name="connsiteY5" fmla="*/ 493486 h 595086"/>
              <a:gd name="connsiteX6" fmla="*/ 240263 w 255749"/>
              <a:gd name="connsiteY6" fmla="*/ 522514 h 595086"/>
              <a:gd name="connsiteX7" fmla="*/ 240263 w 255749"/>
              <a:gd name="connsiteY7" fmla="*/ 595086 h 59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749" h="595086">
                <a:moveTo>
                  <a:pt x="211234" y="0"/>
                </a:moveTo>
                <a:cubicBezTo>
                  <a:pt x="197541" y="41081"/>
                  <a:pt x="180051" y="100395"/>
                  <a:pt x="153177" y="130628"/>
                </a:cubicBezTo>
                <a:cubicBezTo>
                  <a:pt x="134435" y="151713"/>
                  <a:pt x="104796" y="159657"/>
                  <a:pt x="80606" y="174171"/>
                </a:cubicBezTo>
                <a:cubicBezTo>
                  <a:pt x="23902" y="268677"/>
                  <a:pt x="0" y="276497"/>
                  <a:pt x="51577" y="420914"/>
                </a:cubicBezTo>
                <a:cubicBezTo>
                  <a:pt x="58854" y="441290"/>
                  <a:pt x="90282" y="440267"/>
                  <a:pt x="109634" y="449943"/>
                </a:cubicBezTo>
                <a:cubicBezTo>
                  <a:pt x="114472" y="464457"/>
                  <a:pt x="113331" y="482668"/>
                  <a:pt x="124149" y="493486"/>
                </a:cubicBezTo>
                <a:cubicBezTo>
                  <a:pt x="142695" y="512032"/>
                  <a:pt x="230733" y="511077"/>
                  <a:pt x="240263" y="522514"/>
                </a:cubicBezTo>
                <a:cubicBezTo>
                  <a:pt x="255749" y="541098"/>
                  <a:pt x="240263" y="570895"/>
                  <a:pt x="240263" y="595086"/>
                </a:cubicBezTo>
              </a:path>
            </a:pathLst>
          </a:custGeom>
          <a:noFill/>
          <a:ln>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Tree>
  </p:cSld>
  <p:clrMapOvr>
    <a:masterClrMapping/>
  </p:clrMapOvr>
  <p:transition advClick="0"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4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300"/>
                                        <p:tgtEl>
                                          <p:spTgt spid="12"/>
                                        </p:tgtEl>
                                      </p:cBhvr>
                                    </p:animEffect>
                                  </p:childTnLst>
                                </p:cTn>
                              </p:par>
                              <p:par>
                                <p:cTn id="11" presetID="10" presetClass="exit" presetSubtype="0" fill="hold" nodeType="withEffect">
                                  <p:stCondLst>
                                    <p:cond delay="700"/>
                                  </p:stCondLst>
                                  <p:childTnLst>
                                    <p:animEffect transition="out" filter="fade">
                                      <p:cBhvr>
                                        <p:cTn id="12" dur="200"/>
                                        <p:tgtEl>
                                          <p:spTgt spid="12"/>
                                        </p:tgtEl>
                                      </p:cBhvr>
                                    </p:animEffect>
                                    <p:set>
                                      <p:cBhvr>
                                        <p:cTn id="13" dur="1" fill="hold">
                                          <p:stCondLst>
                                            <p:cond delay="199"/>
                                          </p:stCondLst>
                                        </p:cTn>
                                        <p:tgtEl>
                                          <p:spTgt spid="12"/>
                                        </p:tgtEl>
                                        <p:attrNameLst>
                                          <p:attrName>style.visibility</p:attrName>
                                        </p:attrNameLst>
                                      </p:cBhvr>
                                      <p:to>
                                        <p:strVal val="hidden"/>
                                      </p:to>
                                    </p:set>
                                  </p:childTnLst>
                                </p:cTn>
                              </p:par>
                              <p:par>
                                <p:cTn id="14" presetID="10" presetClass="entr" presetSubtype="0" fill="hold" nodeType="withEffect">
                                  <p:stCondLst>
                                    <p:cond delay="11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300"/>
                                        <p:tgtEl>
                                          <p:spTgt spid="13"/>
                                        </p:tgtEl>
                                      </p:cBhvr>
                                    </p:animEffect>
                                  </p:childTnLst>
                                </p:cTn>
                              </p:par>
                              <p:par>
                                <p:cTn id="17" presetID="10" presetClass="exit" presetSubtype="0" fill="hold" nodeType="withEffect">
                                  <p:stCondLst>
                                    <p:cond delay="1400"/>
                                  </p:stCondLst>
                                  <p:childTnLst>
                                    <p:animEffect transition="out" filter="fade">
                                      <p:cBhvr>
                                        <p:cTn id="18" dur="200"/>
                                        <p:tgtEl>
                                          <p:spTgt spid="13"/>
                                        </p:tgtEl>
                                      </p:cBhvr>
                                    </p:animEffect>
                                    <p:set>
                                      <p:cBhvr>
                                        <p:cTn id="19" dur="1" fill="hold">
                                          <p:stCondLst>
                                            <p:cond delay="199"/>
                                          </p:stCondLst>
                                        </p:cTn>
                                        <p:tgtEl>
                                          <p:spTgt spid="13"/>
                                        </p:tgtEl>
                                        <p:attrNameLst>
                                          <p:attrName>style.visibility</p:attrName>
                                        </p:attrNameLst>
                                      </p:cBhvr>
                                      <p:to>
                                        <p:strVal val="hidden"/>
                                      </p:to>
                                    </p:set>
                                  </p:childTnLst>
                                </p:cTn>
                              </p:par>
                              <p:par>
                                <p:cTn id="20" presetID="10" presetClass="entr" presetSubtype="0" fill="hold" nodeType="withEffect">
                                  <p:stCondLst>
                                    <p:cond delay="6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300"/>
                                        <p:tgtEl>
                                          <p:spTgt spid="17"/>
                                        </p:tgtEl>
                                      </p:cBhvr>
                                    </p:animEffect>
                                  </p:childTnLst>
                                </p:cTn>
                              </p:par>
                              <p:par>
                                <p:cTn id="23" presetID="10" presetClass="exit" presetSubtype="0" fill="hold" nodeType="withEffect">
                                  <p:stCondLst>
                                    <p:cond delay="900"/>
                                  </p:stCondLst>
                                  <p:childTnLst>
                                    <p:animEffect transition="out" filter="fade">
                                      <p:cBhvr>
                                        <p:cTn id="24" dur="200"/>
                                        <p:tgtEl>
                                          <p:spTgt spid="17"/>
                                        </p:tgtEl>
                                      </p:cBhvr>
                                    </p:animEffect>
                                    <p:set>
                                      <p:cBhvr>
                                        <p:cTn id="25" dur="1" fill="hold">
                                          <p:stCondLst>
                                            <p:cond delay="199"/>
                                          </p:stCondLst>
                                        </p:cTn>
                                        <p:tgtEl>
                                          <p:spTgt spid="17"/>
                                        </p:tgtEl>
                                        <p:attrNameLst>
                                          <p:attrName>style.visibility</p:attrName>
                                        </p:attrNameLst>
                                      </p:cBhvr>
                                      <p:to>
                                        <p:strVal val="hidden"/>
                                      </p:to>
                                    </p:set>
                                  </p:childTnLst>
                                </p:cTn>
                              </p:par>
                              <p:par>
                                <p:cTn id="26" presetID="10" presetClass="entr" presetSubtype="0" fill="hold" nodeType="withEffect">
                                  <p:stCondLst>
                                    <p:cond delay="4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300"/>
                                        <p:tgtEl>
                                          <p:spTgt spid="18"/>
                                        </p:tgtEl>
                                      </p:cBhvr>
                                    </p:animEffect>
                                  </p:childTnLst>
                                </p:cTn>
                              </p:par>
                              <p:par>
                                <p:cTn id="29" presetID="10" presetClass="exit" presetSubtype="0" fill="hold" nodeType="withEffect">
                                  <p:stCondLst>
                                    <p:cond delay="700"/>
                                  </p:stCondLst>
                                  <p:childTnLst>
                                    <p:animEffect transition="out" filter="fade">
                                      <p:cBhvr>
                                        <p:cTn id="30" dur="200"/>
                                        <p:tgtEl>
                                          <p:spTgt spid="18"/>
                                        </p:tgtEl>
                                      </p:cBhvr>
                                    </p:animEffect>
                                    <p:set>
                                      <p:cBhvr>
                                        <p:cTn id="31" dur="1" fill="hold">
                                          <p:stCondLst>
                                            <p:cond delay="199"/>
                                          </p:stCondLst>
                                        </p:cTn>
                                        <p:tgtEl>
                                          <p:spTgt spid="18"/>
                                        </p:tgtEl>
                                        <p:attrNameLst>
                                          <p:attrName>style.visibility</p:attrName>
                                        </p:attrNameLst>
                                      </p:cBhvr>
                                      <p:to>
                                        <p:strVal val="hidden"/>
                                      </p:to>
                                    </p:set>
                                  </p:childTnLst>
                                </p:cTn>
                              </p:par>
                              <p:par>
                                <p:cTn id="32" presetID="10" presetClass="entr" presetSubtype="0" fill="hold" nodeType="withEffect">
                                  <p:stCondLst>
                                    <p:cond delay="22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300"/>
                                        <p:tgtEl>
                                          <p:spTgt spid="19"/>
                                        </p:tgtEl>
                                      </p:cBhvr>
                                    </p:animEffect>
                                  </p:childTnLst>
                                </p:cTn>
                              </p:par>
                              <p:par>
                                <p:cTn id="35" presetID="10" presetClass="exit" presetSubtype="0" fill="hold" nodeType="withEffect">
                                  <p:stCondLst>
                                    <p:cond delay="2500"/>
                                  </p:stCondLst>
                                  <p:childTnLst>
                                    <p:animEffect transition="out" filter="fade">
                                      <p:cBhvr>
                                        <p:cTn id="36" dur="300"/>
                                        <p:tgtEl>
                                          <p:spTgt spid="19"/>
                                        </p:tgtEl>
                                      </p:cBhvr>
                                    </p:animEffect>
                                    <p:set>
                                      <p:cBhvr>
                                        <p:cTn id="37" dur="1" fill="hold">
                                          <p:stCondLst>
                                            <p:cond delay="299"/>
                                          </p:stCondLst>
                                        </p:cTn>
                                        <p:tgtEl>
                                          <p:spTgt spid="19"/>
                                        </p:tgtEl>
                                        <p:attrNameLst>
                                          <p:attrName>style.visibility</p:attrName>
                                        </p:attrNameLst>
                                      </p:cBhvr>
                                      <p:to>
                                        <p:strVal val="hidden"/>
                                      </p:to>
                                    </p:set>
                                  </p:childTnLst>
                                </p:cTn>
                              </p:par>
                              <p:par>
                                <p:cTn id="38" presetID="10" presetClass="entr" presetSubtype="0" fill="hold" nodeType="withEffect">
                                  <p:stCondLst>
                                    <p:cond delay="200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300"/>
                                        <p:tgtEl>
                                          <p:spTgt spid="16"/>
                                        </p:tgtEl>
                                      </p:cBhvr>
                                    </p:animEffect>
                                  </p:childTnLst>
                                </p:cTn>
                              </p:par>
                              <p:par>
                                <p:cTn id="41" presetID="10" presetClass="exit" presetSubtype="0" fill="hold" nodeType="withEffect">
                                  <p:stCondLst>
                                    <p:cond delay="2300"/>
                                  </p:stCondLst>
                                  <p:childTnLst>
                                    <p:animEffect transition="out" filter="fade">
                                      <p:cBhvr>
                                        <p:cTn id="42" dur="200"/>
                                        <p:tgtEl>
                                          <p:spTgt spid="16"/>
                                        </p:tgtEl>
                                      </p:cBhvr>
                                    </p:animEffect>
                                    <p:set>
                                      <p:cBhvr>
                                        <p:cTn id="43" dur="1" fill="hold">
                                          <p:stCondLst>
                                            <p:cond delay="199"/>
                                          </p:stCondLst>
                                        </p:cTn>
                                        <p:tgtEl>
                                          <p:spTgt spid="16"/>
                                        </p:tgtEl>
                                        <p:attrNameLst>
                                          <p:attrName>style.visibility</p:attrName>
                                        </p:attrNameLst>
                                      </p:cBhvr>
                                      <p:to>
                                        <p:strVal val="hidden"/>
                                      </p:to>
                                    </p:set>
                                  </p:childTnLst>
                                </p:cTn>
                              </p:par>
                              <p:par>
                                <p:cTn id="44" presetID="10" presetClass="entr" presetSubtype="0" fill="hold" nodeType="withEffect">
                                  <p:stCondLst>
                                    <p:cond delay="11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200"/>
                                        <p:tgtEl>
                                          <p:spTgt spid="15"/>
                                        </p:tgtEl>
                                      </p:cBhvr>
                                    </p:animEffect>
                                  </p:childTnLst>
                                </p:cTn>
                              </p:par>
                              <p:par>
                                <p:cTn id="47" presetID="10" presetClass="exit" presetSubtype="0" fill="hold" nodeType="withEffect">
                                  <p:stCondLst>
                                    <p:cond delay="1300"/>
                                  </p:stCondLst>
                                  <p:childTnLst>
                                    <p:animEffect transition="out" filter="fade">
                                      <p:cBhvr>
                                        <p:cTn id="48" dur="200"/>
                                        <p:tgtEl>
                                          <p:spTgt spid="15"/>
                                        </p:tgtEl>
                                      </p:cBhvr>
                                    </p:animEffect>
                                    <p:set>
                                      <p:cBhvr>
                                        <p:cTn id="49" dur="1" fill="hold">
                                          <p:stCondLst>
                                            <p:cond delay="199"/>
                                          </p:stCondLst>
                                        </p:cTn>
                                        <p:tgtEl>
                                          <p:spTgt spid="15"/>
                                        </p:tgtEl>
                                        <p:attrNameLst>
                                          <p:attrName>style.visibility</p:attrName>
                                        </p:attrNameLst>
                                      </p:cBhvr>
                                      <p:to>
                                        <p:strVal val="hidden"/>
                                      </p:to>
                                    </p:set>
                                  </p:childTnLst>
                                </p:cTn>
                              </p:par>
                              <p:par>
                                <p:cTn id="50" presetID="10" presetClass="entr" presetSubtype="0" fill="hold" nodeType="withEffect">
                                  <p:stCondLst>
                                    <p:cond delay="120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300"/>
                                        <p:tgtEl>
                                          <p:spTgt spid="11"/>
                                        </p:tgtEl>
                                      </p:cBhvr>
                                    </p:animEffect>
                                  </p:childTnLst>
                                </p:cTn>
                              </p:par>
                              <p:par>
                                <p:cTn id="53" presetID="10" presetClass="exit" presetSubtype="0" fill="hold" nodeType="withEffect">
                                  <p:stCondLst>
                                    <p:cond delay="1500"/>
                                  </p:stCondLst>
                                  <p:childTnLst>
                                    <p:animEffect transition="out" filter="fade">
                                      <p:cBhvr>
                                        <p:cTn id="54" dur="200"/>
                                        <p:tgtEl>
                                          <p:spTgt spid="11"/>
                                        </p:tgtEl>
                                      </p:cBhvr>
                                    </p:animEffect>
                                    <p:set>
                                      <p:cBhvr>
                                        <p:cTn id="55" dur="1" fill="hold">
                                          <p:stCondLst>
                                            <p:cond delay="199"/>
                                          </p:stCondLst>
                                        </p:cTn>
                                        <p:tgtEl>
                                          <p:spTgt spid="11"/>
                                        </p:tgtEl>
                                        <p:attrNameLst>
                                          <p:attrName>style.visibility</p:attrName>
                                        </p:attrNameLst>
                                      </p:cBhvr>
                                      <p:to>
                                        <p:strVal val="hidden"/>
                                      </p:to>
                                    </p:set>
                                  </p:childTnLst>
                                </p:cTn>
                              </p:par>
                              <p:par>
                                <p:cTn id="56" presetID="10" presetClass="entr" presetSubtype="0" fill="hold" nodeType="withEffect">
                                  <p:stCondLst>
                                    <p:cond delay="70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200"/>
                                        <p:tgtEl>
                                          <p:spTgt spid="20"/>
                                        </p:tgtEl>
                                      </p:cBhvr>
                                    </p:animEffect>
                                  </p:childTnLst>
                                </p:cTn>
                              </p:par>
                              <p:par>
                                <p:cTn id="59" presetID="10" presetClass="exit" presetSubtype="0" fill="hold" nodeType="withEffect">
                                  <p:stCondLst>
                                    <p:cond delay="900"/>
                                  </p:stCondLst>
                                  <p:childTnLst>
                                    <p:animEffect transition="out" filter="fade">
                                      <p:cBhvr>
                                        <p:cTn id="60" dur="200"/>
                                        <p:tgtEl>
                                          <p:spTgt spid="20"/>
                                        </p:tgtEl>
                                      </p:cBhvr>
                                    </p:animEffect>
                                    <p:set>
                                      <p:cBhvr>
                                        <p:cTn id="61" dur="1" fill="hold">
                                          <p:stCondLst>
                                            <p:cond delay="199"/>
                                          </p:stCondLst>
                                        </p:cTn>
                                        <p:tgtEl>
                                          <p:spTgt spid="20"/>
                                        </p:tgtEl>
                                        <p:attrNameLst>
                                          <p:attrName>style.visibility</p:attrName>
                                        </p:attrNameLst>
                                      </p:cBhvr>
                                      <p:to>
                                        <p:strVal val="hidden"/>
                                      </p:to>
                                    </p:set>
                                  </p:childTnLst>
                                </p:cTn>
                              </p:par>
                              <p:par>
                                <p:cTn id="62" presetID="10" presetClass="exit" presetSubtype="0" fill="hold" nodeType="withEffect">
                                  <p:stCondLst>
                                    <p:cond delay="100"/>
                                  </p:stCondLst>
                                  <p:childTnLst>
                                    <p:animEffect transition="out" filter="fade">
                                      <p:cBhvr>
                                        <p:cTn id="63" dur="2200"/>
                                        <p:tgtEl>
                                          <p:spTgt spid="6"/>
                                        </p:tgtEl>
                                      </p:cBhvr>
                                    </p:animEffect>
                                    <p:set>
                                      <p:cBhvr>
                                        <p:cTn id="64" dur="1" fill="hold">
                                          <p:stCondLst>
                                            <p:cond delay="2199"/>
                                          </p:stCondLst>
                                        </p:cTn>
                                        <p:tgtEl>
                                          <p:spTgt spid="6"/>
                                        </p:tgtEl>
                                        <p:attrNameLst>
                                          <p:attrName>style.visibility</p:attrName>
                                        </p:attrNameLst>
                                      </p:cBhvr>
                                      <p:to>
                                        <p:strVal val="hidden"/>
                                      </p:to>
                                    </p:set>
                                  </p:childTnLst>
                                </p:cTn>
                              </p:par>
                              <p:par>
                                <p:cTn id="65" presetID="63" presetClass="path" presetSubtype="0" accel="50000" decel="50000" fill="hold" grpId="0" nodeType="withEffect">
                                  <p:stCondLst>
                                    <p:cond delay="2200"/>
                                  </p:stCondLst>
                                  <p:childTnLst>
                                    <p:animMotion origin="layout" path="M -5E-6 0 L 1.28542 0 " pathEditMode="relative" rAng="0" ptsTypes="AA">
                                      <p:cBhvr>
                                        <p:cTn id="66" dur="1000" fill="hold"/>
                                        <p:tgtEl>
                                          <p:spTgt spid="9"/>
                                        </p:tgtEl>
                                        <p:attrNameLst>
                                          <p:attrName>ppt_x</p:attrName>
                                          <p:attrName>ppt_y</p:attrName>
                                        </p:attrNameLst>
                                      </p:cBhvr>
                                      <p:rCtr x="643" y="0"/>
                                    </p:animMotion>
                                  </p:childTnLst>
                                </p:cTn>
                              </p:par>
                              <p:par>
                                <p:cTn id="67" presetID="63" presetClass="path" presetSubtype="0" accel="50000" decel="50000" fill="hold" grpId="0" nodeType="withEffect">
                                  <p:stCondLst>
                                    <p:cond delay="2200"/>
                                  </p:stCondLst>
                                  <p:childTnLst>
                                    <p:animMotion origin="layout" path="M 0.12917 0 L -1.44375 0 " pathEditMode="relative" rAng="0" ptsTypes="AA">
                                      <p:cBhvr>
                                        <p:cTn id="68" dur="1000" fill="hold"/>
                                        <p:tgtEl>
                                          <p:spTgt spid="10"/>
                                        </p:tgtEl>
                                        <p:attrNameLst>
                                          <p:attrName>ppt_x</p:attrName>
                                          <p:attrName>ppt_y</p:attrName>
                                        </p:attrNameLst>
                                      </p:cBhvr>
                                      <p:rCtr x="-786" y="0"/>
                                    </p:animMotion>
                                  </p:childTnLst>
                                </p:cTn>
                              </p:par>
                              <p:par>
                                <p:cTn id="69" presetID="14" presetClass="entr" presetSubtype="10" fill="hold" nodeType="withEffect">
                                  <p:stCondLst>
                                    <p:cond delay="2400"/>
                                  </p:stCondLst>
                                  <p:childTnLst>
                                    <p:set>
                                      <p:cBhvr>
                                        <p:cTn id="70" dur="1" fill="hold">
                                          <p:stCondLst>
                                            <p:cond delay="0"/>
                                          </p:stCondLst>
                                        </p:cTn>
                                        <p:tgtEl>
                                          <p:spTgt spid="8"/>
                                        </p:tgtEl>
                                        <p:attrNameLst>
                                          <p:attrName>style.visibility</p:attrName>
                                        </p:attrNameLst>
                                      </p:cBhvr>
                                      <p:to>
                                        <p:strVal val="visible"/>
                                      </p:to>
                                    </p:set>
                                    <p:animEffect transition="in" filter="randombar(horizontal)">
                                      <p:cBhvr>
                                        <p:cTn id="71" dur="900"/>
                                        <p:tgtEl>
                                          <p:spTgt spid="8"/>
                                        </p:tgtEl>
                                      </p:cBhvr>
                                    </p:animEffect>
                                  </p:childTnLst>
                                </p:cTn>
                              </p:par>
                              <p:par>
                                <p:cTn id="72" presetID="21" presetClass="entr" presetSubtype="4" fill="hold" nodeType="withEffect">
                                  <p:stCondLst>
                                    <p:cond delay="3300"/>
                                  </p:stCondLst>
                                  <p:childTnLst>
                                    <p:set>
                                      <p:cBhvr>
                                        <p:cTn id="73" dur="1" fill="hold">
                                          <p:stCondLst>
                                            <p:cond delay="0"/>
                                          </p:stCondLst>
                                        </p:cTn>
                                        <p:tgtEl>
                                          <p:spTgt spid="7"/>
                                        </p:tgtEl>
                                        <p:attrNameLst>
                                          <p:attrName>style.visibility</p:attrName>
                                        </p:attrNameLst>
                                      </p:cBhvr>
                                      <p:to>
                                        <p:strVal val="visible"/>
                                      </p:to>
                                    </p:set>
                                    <p:animEffect transition="in" filter="wheel(4)">
                                      <p:cBhvr>
                                        <p:cTn id="74" dur="400"/>
                                        <p:tgtEl>
                                          <p:spTgt spid="7"/>
                                        </p:tgtEl>
                                      </p:cBhvr>
                                    </p:animEffect>
                                  </p:childTnLst>
                                </p:cTn>
                              </p:par>
                              <p:par>
                                <p:cTn id="75" presetID="10" presetClass="entr" presetSubtype="0" fill="hold" nodeType="withEffect">
                                  <p:stCondLst>
                                    <p:cond delay="40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300"/>
                                        <p:tgtEl>
                                          <p:spTgt spid="21"/>
                                        </p:tgtEl>
                                      </p:cBhvr>
                                    </p:animEffect>
                                  </p:childTnLst>
                                </p:cTn>
                              </p:par>
                              <p:par>
                                <p:cTn id="78" presetID="10" presetClass="exit" presetSubtype="0" fill="hold" nodeType="withEffect">
                                  <p:stCondLst>
                                    <p:cond delay="700"/>
                                  </p:stCondLst>
                                  <p:childTnLst>
                                    <p:animEffect transition="out" filter="fade">
                                      <p:cBhvr>
                                        <p:cTn id="79" dur="200"/>
                                        <p:tgtEl>
                                          <p:spTgt spid="21"/>
                                        </p:tgtEl>
                                      </p:cBhvr>
                                    </p:animEffect>
                                    <p:set>
                                      <p:cBhvr>
                                        <p:cTn id="80" dur="1" fill="hold">
                                          <p:stCondLst>
                                            <p:cond delay="199"/>
                                          </p:stCondLst>
                                        </p:cTn>
                                        <p:tgtEl>
                                          <p:spTgt spid="21"/>
                                        </p:tgtEl>
                                        <p:attrNameLst>
                                          <p:attrName>style.visibility</p:attrName>
                                        </p:attrNameLst>
                                      </p:cBhvr>
                                      <p:to>
                                        <p:strVal val="hidden"/>
                                      </p:to>
                                    </p:set>
                                  </p:childTnLst>
                                </p:cTn>
                              </p:par>
                              <p:par>
                                <p:cTn id="81" presetID="10" presetClass="entr" presetSubtype="0" fill="hold" nodeType="withEffect">
                                  <p:stCondLst>
                                    <p:cond delay="160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300"/>
                                        <p:tgtEl>
                                          <p:spTgt spid="23"/>
                                        </p:tgtEl>
                                      </p:cBhvr>
                                    </p:animEffect>
                                  </p:childTnLst>
                                </p:cTn>
                              </p:par>
                              <p:par>
                                <p:cTn id="84" presetID="10" presetClass="exit" presetSubtype="0" fill="hold" nodeType="withEffect">
                                  <p:stCondLst>
                                    <p:cond delay="2000"/>
                                  </p:stCondLst>
                                  <p:childTnLst>
                                    <p:animEffect transition="out" filter="fade">
                                      <p:cBhvr>
                                        <p:cTn id="85" dur="300"/>
                                        <p:tgtEl>
                                          <p:spTgt spid="23"/>
                                        </p:tgtEl>
                                      </p:cBhvr>
                                    </p:animEffect>
                                    <p:set>
                                      <p:cBhvr>
                                        <p:cTn id="86" dur="1" fill="hold">
                                          <p:stCondLst>
                                            <p:cond delay="299"/>
                                          </p:stCondLst>
                                        </p:cTn>
                                        <p:tgtEl>
                                          <p:spTgt spid="23"/>
                                        </p:tgtEl>
                                        <p:attrNameLst>
                                          <p:attrName>style.visibility</p:attrName>
                                        </p:attrNameLst>
                                      </p:cBhvr>
                                      <p:to>
                                        <p:strVal val="hidden"/>
                                      </p:to>
                                    </p:set>
                                  </p:childTnLst>
                                </p:cTn>
                              </p:par>
                              <p:par>
                                <p:cTn id="87" presetID="10" presetClass="entr" presetSubtype="0" fill="hold" nodeType="withEffect">
                                  <p:stCondLst>
                                    <p:cond delay="50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300"/>
                                        <p:tgtEl>
                                          <p:spTgt spid="24"/>
                                        </p:tgtEl>
                                      </p:cBhvr>
                                    </p:animEffect>
                                  </p:childTnLst>
                                </p:cTn>
                              </p:par>
                              <p:par>
                                <p:cTn id="90" presetID="10" presetClass="exit" presetSubtype="0" fill="hold" nodeType="withEffect">
                                  <p:stCondLst>
                                    <p:cond delay="800"/>
                                  </p:stCondLst>
                                  <p:childTnLst>
                                    <p:animEffect transition="out" filter="fade">
                                      <p:cBhvr>
                                        <p:cTn id="91" dur="200"/>
                                        <p:tgtEl>
                                          <p:spTgt spid="24"/>
                                        </p:tgtEl>
                                      </p:cBhvr>
                                    </p:animEffect>
                                    <p:set>
                                      <p:cBhvr>
                                        <p:cTn id="92" dur="1" fill="hold">
                                          <p:stCondLst>
                                            <p:cond delay="199"/>
                                          </p:stCondLst>
                                        </p:cTn>
                                        <p:tgtEl>
                                          <p:spTgt spid="24"/>
                                        </p:tgtEl>
                                        <p:attrNameLst>
                                          <p:attrName>style.visibility</p:attrName>
                                        </p:attrNameLst>
                                      </p:cBhvr>
                                      <p:to>
                                        <p:strVal val="hidden"/>
                                      </p:to>
                                    </p:set>
                                  </p:childTnLst>
                                </p:cTn>
                              </p:par>
                              <p:par>
                                <p:cTn id="93" presetID="10" presetClass="entr" presetSubtype="0" fill="hold" nodeType="withEffect">
                                  <p:stCondLst>
                                    <p:cond delay="100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300"/>
                                        <p:tgtEl>
                                          <p:spTgt spid="27"/>
                                        </p:tgtEl>
                                      </p:cBhvr>
                                    </p:animEffect>
                                  </p:childTnLst>
                                </p:cTn>
                              </p:par>
                              <p:par>
                                <p:cTn id="96" presetID="10" presetClass="exit" presetSubtype="0" fill="hold" nodeType="withEffect">
                                  <p:stCondLst>
                                    <p:cond delay="1300"/>
                                  </p:stCondLst>
                                  <p:childTnLst>
                                    <p:animEffect transition="out" filter="fade">
                                      <p:cBhvr>
                                        <p:cTn id="97" dur="200"/>
                                        <p:tgtEl>
                                          <p:spTgt spid="27"/>
                                        </p:tgtEl>
                                      </p:cBhvr>
                                    </p:animEffect>
                                    <p:set>
                                      <p:cBhvr>
                                        <p:cTn id="98" dur="1" fill="hold">
                                          <p:stCondLst>
                                            <p:cond delay="199"/>
                                          </p:stCondLst>
                                        </p:cTn>
                                        <p:tgtEl>
                                          <p:spTgt spid="27"/>
                                        </p:tgtEl>
                                        <p:attrNameLst>
                                          <p:attrName>style.visibility</p:attrName>
                                        </p:attrNameLst>
                                      </p:cBhvr>
                                      <p:to>
                                        <p:strVal val="hidden"/>
                                      </p:to>
                                    </p:set>
                                  </p:childTnLst>
                                </p:cTn>
                              </p:par>
                              <p:par>
                                <p:cTn id="99" presetID="10" presetClass="entr" presetSubtype="0" fill="hold" nodeType="withEffect">
                                  <p:stCondLst>
                                    <p:cond delay="40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300"/>
                                        <p:tgtEl>
                                          <p:spTgt spid="28"/>
                                        </p:tgtEl>
                                      </p:cBhvr>
                                    </p:animEffect>
                                  </p:childTnLst>
                                </p:cTn>
                              </p:par>
                              <p:par>
                                <p:cTn id="102" presetID="10" presetClass="exit" presetSubtype="0" fill="hold" nodeType="withEffect">
                                  <p:stCondLst>
                                    <p:cond delay="700"/>
                                  </p:stCondLst>
                                  <p:childTnLst>
                                    <p:animEffect transition="out" filter="fade">
                                      <p:cBhvr>
                                        <p:cTn id="103" dur="200"/>
                                        <p:tgtEl>
                                          <p:spTgt spid="28"/>
                                        </p:tgtEl>
                                      </p:cBhvr>
                                    </p:animEffect>
                                    <p:set>
                                      <p:cBhvr>
                                        <p:cTn id="104" dur="1" fill="hold">
                                          <p:stCondLst>
                                            <p:cond delay="199"/>
                                          </p:stCondLst>
                                        </p:cTn>
                                        <p:tgtEl>
                                          <p:spTgt spid="28"/>
                                        </p:tgtEl>
                                        <p:attrNameLst>
                                          <p:attrName>style.visibility</p:attrName>
                                        </p:attrNameLst>
                                      </p:cBhvr>
                                      <p:to>
                                        <p:strVal val="hidden"/>
                                      </p:to>
                                    </p:set>
                                  </p:childTnLst>
                                </p:cTn>
                              </p:par>
                              <p:par>
                                <p:cTn id="105" presetID="10" presetClass="entr" presetSubtype="0" fill="hold" nodeType="withEffect">
                                  <p:stCondLst>
                                    <p:cond delay="200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300"/>
                                        <p:tgtEl>
                                          <p:spTgt spid="29"/>
                                        </p:tgtEl>
                                      </p:cBhvr>
                                    </p:animEffect>
                                  </p:childTnLst>
                                </p:cTn>
                              </p:par>
                              <p:par>
                                <p:cTn id="108" presetID="10" presetClass="exit" presetSubtype="0" fill="hold" nodeType="withEffect">
                                  <p:stCondLst>
                                    <p:cond delay="2400"/>
                                  </p:stCondLst>
                                  <p:childTnLst>
                                    <p:animEffect transition="out" filter="fade">
                                      <p:cBhvr>
                                        <p:cTn id="109" dur="300"/>
                                        <p:tgtEl>
                                          <p:spTgt spid="29"/>
                                        </p:tgtEl>
                                      </p:cBhvr>
                                    </p:animEffect>
                                    <p:set>
                                      <p:cBhvr>
                                        <p:cTn id="110" dur="1" fill="hold">
                                          <p:stCondLst>
                                            <p:cond delay="299"/>
                                          </p:stCondLst>
                                        </p:cTn>
                                        <p:tgtEl>
                                          <p:spTgt spid="29"/>
                                        </p:tgtEl>
                                        <p:attrNameLst>
                                          <p:attrName>style.visibility</p:attrName>
                                        </p:attrNameLst>
                                      </p:cBhvr>
                                      <p:to>
                                        <p:strVal val="hidden"/>
                                      </p:to>
                                    </p:set>
                                  </p:childTnLst>
                                </p:cTn>
                              </p:par>
                              <p:par>
                                <p:cTn id="111" presetID="10" presetClass="entr" presetSubtype="0" fill="hold" nodeType="withEffect">
                                  <p:stCondLst>
                                    <p:cond delay="80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200"/>
                                        <p:tgtEl>
                                          <p:spTgt spid="26"/>
                                        </p:tgtEl>
                                      </p:cBhvr>
                                    </p:animEffect>
                                  </p:childTnLst>
                                </p:cTn>
                              </p:par>
                              <p:par>
                                <p:cTn id="114" presetID="10" presetClass="exit" presetSubtype="0" fill="hold" nodeType="withEffect">
                                  <p:stCondLst>
                                    <p:cond delay="1000"/>
                                  </p:stCondLst>
                                  <p:childTnLst>
                                    <p:animEffect transition="out" filter="fade">
                                      <p:cBhvr>
                                        <p:cTn id="115" dur="200"/>
                                        <p:tgtEl>
                                          <p:spTgt spid="26"/>
                                        </p:tgtEl>
                                      </p:cBhvr>
                                    </p:animEffect>
                                    <p:set>
                                      <p:cBhvr>
                                        <p:cTn id="116" dur="1" fill="hold">
                                          <p:stCondLst>
                                            <p:cond delay="199"/>
                                          </p:stCondLst>
                                        </p:cTn>
                                        <p:tgtEl>
                                          <p:spTgt spid="26"/>
                                        </p:tgtEl>
                                        <p:attrNameLst>
                                          <p:attrName>style.visibility</p:attrName>
                                        </p:attrNameLst>
                                      </p:cBhvr>
                                      <p:to>
                                        <p:strVal val="hidden"/>
                                      </p:to>
                                    </p:set>
                                  </p:childTnLst>
                                </p:cTn>
                              </p:par>
                              <p:par>
                                <p:cTn id="117" presetID="10" presetClass="entr" presetSubtype="0" fill="hold" nodeType="withEffect">
                                  <p:stCondLst>
                                    <p:cond delay="2700"/>
                                  </p:stCondLst>
                                  <p:childTnLst>
                                    <p:set>
                                      <p:cBhvr>
                                        <p:cTn id="118" dur="1" fill="hold">
                                          <p:stCondLst>
                                            <p:cond delay="0"/>
                                          </p:stCondLst>
                                        </p:cTn>
                                        <p:tgtEl>
                                          <p:spTgt spid="25"/>
                                        </p:tgtEl>
                                        <p:attrNameLst>
                                          <p:attrName>style.visibility</p:attrName>
                                        </p:attrNameLst>
                                      </p:cBhvr>
                                      <p:to>
                                        <p:strVal val="visible"/>
                                      </p:to>
                                    </p:set>
                                    <p:animEffect transition="in" filter="fade">
                                      <p:cBhvr>
                                        <p:cTn id="119" dur="200"/>
                                        <p:tgtEl>
                                          <p:spTgt spid="25"/>
                                        </p:tgtEl>
                                      </p:cBhvr>
                                    </p:animEffect>
                                  </p:childTnLst>
                                </p:cTn>
                              </p:par>
                              <p:par>
                                <p:cTn id="120" presetID="10" presetClass="exit" presetSubtype="0" fill="hold" nodeType="withEffect">
                                  <p:stCondLst>
                                    <p:cond delay="3000"/>
                                  </p:stCondLst>
                                  <p:childTnLst>
                                    <p:animEffect transition="out" filter="fade">
                                      <p:cBhvr>
                                        <p:cTn id="121" dur="200"/>
                                        <p:tgtEl>
                                          <p:spTgt spid="25"/>
                                        </p:tgtEl>
                                      </p:cBhvr>
                                    </p:animEffect>
                                    <p:set>
                                      <p:cBhvr>
                                        <p:cTn id="122" dur="1" fill="hold">
                                          <p:stCondLst>
                                            <p:cond delay="199"/>
                                          </p:stCondLst>
                                        </p:cTn>
                                        <p:tgtEl>
                                          <p:spTgt spid="25"/>
                                        </p:tgtEl>
                                        <p:attrNameLst>
                                          <p:attrName>style.visibility</p:attrName>
                                        </p:attrNameLst>
                                      </p:cBhvr>
                                      <p:to>
                                        <p:strVal val="hidden"/>
                                      </p:to>
                                    </p:set>
                                  </p:childTnLst>
                                </p:cTn>
                              </p:par>
                              <p:par>
                                <p:cTn id="123" presetID="10" presetClass="entr" presetSubtype="0" fill="hold" nodeType="withEffect">
                                  <p:stCondLst>
                                    <p:cond delay="1500"/>
                                  </p:stCondLst>
                                  <p:childTnLst>
                                    <p:set>
                                      <p:cBhvr>
                                        <p:cTn id="124" dur="1" fill="hold">
                                          <p:stCondLst>
                                            <p:cond delay="0"/>
                                          </p:stCondLst>
                                        </p:cTn>
                                        <p:tgtEl>
                                          <p:spTgt spid="22"/>
                                        </p:tgtEl>
                                        <p:attrNameLst>
                                          <p:attrName>style.visibility</p:attrName>
                                        </p:attrNameLst>
                                      </p:cBhvr>
                                      <p:to>
                                        <p:strVal val="visible"/>
                                      </p:to>
                                    </p:set>
                                    <p:animEffect transition="in" filter="fade">
                                      <p:cBhvr>
                                        <p:cTn id="125" dur="300"/>
                                        <p:tgtEl>
                                          <p:spTgt spid="22"/>
                                        </p:tgtEl>
                                      </p:cBhvr>
                                    </p:animEffect>
                                  </p:childTnLst>
                                </p:cTn>
                              </p:par>
                              <p:par>
                                <p:cTn id="126" presetID="10" presetClass="exit" presetSubtype="0" fill="hold" nodeType="withEffect">
                                  <p:stCondLst>
                                    <p:cond delay="1700"/>
                                  </p:stCondLst>
                                  <p:childTnLst>
                                    <p:animEffect transition="out" filter="fade">
                                      <p:cBhvr>
                                        <p:cTn id="127" dur="200"/>
                                        <p:tgtEl>
                                          <p:spTgt spid="22"/>
                                        </p:tgtEl>
                                      </p:cBhvr>
                                    </p:animEffect>
                                    <p:set>
                                      <p:cBhvr>
                                        <p:cTn id="128" dur="1" fill="hold">
                                          <p:stCondLst>
                                            <p:cond delay="199"/>
                                          </p:stCondLst>
                                        </p:cTn>
                                        <p:tgtEl>
                                          <p:spTgt spid="22"/>
                                        </p:tgtEl>
                                        <p:attrNameLst>
                                          <p:attrName>style.visibility</p:attrName>
                                        </p:attrNameLst>
                                      </p:cBhvr>
                                      <p:to>
                                        <p:strVal val="hidden"/>
                                      </p:to>
                                    </p:set>
                                  </p:childTnLst>
                                </p:cTn>
                              </p:par>
                              <p:par>
                                <p:cTn id="129" presetID="10" presetClass="entr" presetSubtype="0" fill="hold" nodeType="withEffect">
                                  <p:stCondLst>
                                    <p:cond delay="70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200"/>
                                        <p:tgtEl>
                                          <p:spTgt spid="30"/>
                                        </p:tgtEl>
                                      </p:cBhvr>
                                    </p:animEffect>
                                  </p:childTnLst>
                                </p:cTn>
                              </p:par>
                              <p:par>
                                <p:cTn id="132" presetID="10" presetClass="exit" presetSubtype="0" fill="hold" nodeType="withEffect">
                                  <p:stCondLst>
                                    <p:cond delay="900"/>
                                  </p:stCondLst>
                                  <p:childTnLst>
                                    <p:animEffect transition="out" filter="fade">
                                      <p:cBhvr>
                                        <p:cTn id="133" dur="200"/>
                                        <p:tgtEl>
                                          <p:spTgt spid="30"/>
                                        </p:tgtEl>
                                      </p:cBhvr>
                                    </p:animEffect>
                                    <p:set>
                                      <p:cBhvr>
                                        <p:cTn id="134" dur="1" fill="hold">
                                          <p:stCondLst>
                                            <p:cond delay="199"/>
                                          </p:stCondLst>
                                        </p:cTn>
                                        <p:tgtEl>
                                          <p:spTgt spid="30"/>
                                        </p:tgtEl>
                                        <p:attrNameLst>
                                          <p:attrName>style.visibility</p:attrName>
                                        </p:attrNameLst>
                                      </p:cBhvr>
                                      <p:to>
                                        <p:strVal val="hidden"/>
                                      </p:to>
                                    </p:set>
                                  </p:childTnLst>
                                </p:cTn>
                              </p:par>
                              <p:par>
                                <p:cTn id="135" presetID="10" presetClass="entr" presetSubtype="0" fill="hold" nodeType="withEffect">
                                  <p:stCondLst>
                                    <p:cond delay="1800"/>
                                  </p:stCondLst>
                                  <p:childTnLst>
                                    <p:set>
                                      <p:cBhvr>
                                        <p:cTn id="136" dur="1" fill="hold">
                                          <p:stCondLst>
                                            <p:cond delay="0"/>
                                          </p:stCondLst>
                                        </p:cTn>
                                        <p:tgtEl>
                                          <p:spTgt spid="31"/>
                                        </p:tgtEl>
                                        <p:attrNameLst>
                                          <p:attrName>style.visibility</p:attrName>
                                        </p:attrNameLst>
                                      </p:cBhvr>
                                      <p:to>
                                        <p:strVal val="visible"/>
                                      </p:to>
                                    </p:set>
                                    <p:animEffect transition="in" filter="fade">
                                      <p:cBhvr>
                                        <p:cTn id="137" dur="200"/>
                                        <p:tgtEl>
                                          <p:spTgt spid="31"/>
                                        </p:tgtEl>
                                      </p:cBhvr>
                                    </p:animEffect>
                                  </p:childTnLst>
                                </p:cTn>
                              </p:par>
                              <p:par>
                                <p:cTn id="138" presetID="10" presetClass="exit" presetSubtype="0" fill="hold" nodeType="withEffect">
                                  <p:stCondLst>
                                    <p:cond delay="2000"/>
                                  </p:stCondLst>
                                  <p:childTnLst>
                                    <p:animEffect transition="out" filter="fade">
                                      <p:cBhvr>
                                        <p:cTn id="139" dur="200"/>
                                        <p:tgtEl>
                                          <p:spTgt spid="31"/>
                                        </p:tgtEl>
                                      </p:cBhvr>
                                    </p:animEffect>
                                    <p:set>
                                      <p:cBhvr>
                                        <p:cTn id="140" dur="1" fill="hold">
                                          <p:stCondLst>
                                            <p:cond delay="199"/>
                                          </p:stCondLst>
                                        </p:cTn>
                                        <p:tgtEl>
                                          <p:spTgt spid="31"/>
                                        </p:tgtEl>
                                        <p:attrNameLst>
                                          <p:attrName>style.visibility</p:attrName>
                                        </p:attrNameLst>
                                      </p:cBhvr>
                                      <p:to>
                                        <p:strVal val="hidden"/>
                                      </p:to>
                                    </p:set>
                                  </p:childTnLst>
                                </p:cTn>
                              </p:par>
                              <p:par>
                                <p:cTn id="141" presetID="10" presetClass="entr" presetSubtype="0" fill="hold" nodeType="withEffect">
                                  <p:stCondLst>
                                    <p:cond delay="1700"/>
                                  </p:stCondLst>
                                  <p:childTnLst>
                                    <p:set>
                                      <p:cBhvr>
                                        <p:cTn id="142" dur="1" fill="hold">
                                          <p:stCondLst>
                                            <p:cond delay="0"/>
                                          </p:stCondLst>
                                        </p:cTn>
                                        <p:tgtEl>
                                          <p:spTgt spid="32"/>
                                        </p:tgtEl>
                                        <p:attrNameLst>
                                          <p:attrName>style.visibility</p:attrName>
                                        </p:attrNameLst>
                                      </p:cBhvr>
                                      <p:to>
                                        <p:strVal val="visible"/>
                                      </p:to>
                                    </p:set>
                                    <p:animEffect transition="in" filter="fade">
                                      <p:cBhvr>
                                        <p:cTn id="143" dur="300"/>
                                        <p:tgtEl>
                                          <p:spTgt spid="32"/>
                                        </p:tgtEl>
                                      </p:cBhvr>
                                    </p:animEffect>
                                  </p:childTnLst>
                                </p:cTn>
                              </p:par>
                              <p:par>
                                <p:cTn id="144" presetID="10" presetClass="exit" presetSubtype="0" fill="hold" nodeType="withEffect">
                                  <p:stCondLst>
                                    <p:cond delay="1900"/>
                                  </p:stCondLst>
                                  <p:childTnLst>
                                    <p:animEffect transition="out" filter="fade">
                                      <p:cBhvr>
                                        <p:cTn id="145" dur="200"/>
                                        <p:tgtEl>
                                          <p:spTgt spid="32"/>
                                        </p:tgtEl>
                                      </p:cBhvr>
                                    </p:animEffect>
                                    <p:set>
                                      <p:cBhvr>
                                        <p:cTn id="146" dur="1" fill="hold">
                                          <p:stCondLst>
                                            <p:cond delay="199"/>
                                          </p:stCondLst>
                                        </p:cTn>
                                        <p:tgtEl>
                                          <p:spTgt spid="32"/>
                                        </p:tgtEl>
                                        <p:attrNameLst>
                                          <p:attrName>style.visibility</p:attrName>
                                        </p:attrNameLst>
                                      </p:cBhvr>
                                      <p:to>
                                        <p:strVal val="hidden"/>
                                      </p:to>
                                    </p:set>
                                  </p:childTnLst>
                                </p:cTn>
                              </p:par>
                              <p:par>
                                <p:cTn id="147" presetID="10" presetClass="entr" presetSubtype="0" fill="hold" nodeType="withEffect">
                                  <p:stCondLst>
                                    <p:cond delay="1100"/>
                                  </p:stCondLst>
                                  <p:childTnLst>
                                    <p:set>
                                      <p:cBhvr>
                                        <p:cTn id="148" dur="1" fill="hold">
                                          <p:stCondLst>
                                            <p:cond delay="0"/>
                                          </p:stCondLst>
                                        </p:cTn>
                                        <p:tgtEl>
                                          <p:spTgt spid="33"/>
                                        </p:tgtEl>
                                        <p:attrNameLst>
                                          <p:attrName>style.visibility</p:attrName>
                                        </p:attrNameLst>
                                      </p:cBhvr>
                                      <p:to>
                                        <p:strVal val="visible"/>
                                      </p:to>
                                    </p:set>
                                    <p:animEffect transition="in" filter="fade">
                                      <p:cBhvr>
                                        <p:cTn id="149" dur="200"/>
                                        <p:tgtEl>
                                          <p:spTgt spid="33"/>
                                        </p:tgtEl>
                                      </p:cBhvr>
                                    </p:animEffect>
                                  </p:childTnLst>
                                </p:cTn>
                              </p:par>
                              <p:par>
                                <p:cTn id="150" presetID="10" presetClass="exit" presetSubtype="0" fill="hold" nodeType="withEffect">
                                  <p:stCondLst>
                                    <p:cond delay="1300"/>
                                  </p:stCondLst>
                                  <p:childTnLst>
                                    <p:animEffect transition="out" filter="fade">
                                      <p:cBhvr>
                                        <p:cTn id="151" dur="200"/>
                                        <p:tgtEl>
                                          <p:spTgt spid="33"/>
                                        </p:tgtEl>
                                      </p:cBhvr>
                                    </p:animEffect>
                                    <p:set>
                                      <p:cBhvr>
                                        <p:cTn id="152" dur="1" fill="hold">
                                          <p:stCondLst>
                                            <p:cond delay="199"/>
                                          </p:stCondLst>
                                        </p:cTn>
                                        <p:tgtEl>
                                          <p:spTgt spid="33"/>
                                        </p:tgtEl>
                                        <p:attrNameLst>
                                          <p:attrName>style.visibility</p:attrName>
                                        </p:attrNameLst>
                                      </p:cBhvr>
                                      <p:to>
                                        <p:strVal val="hidden"/>
                                      </p:to>
                                    </p:set>
                                  </p:childTnLst>
                                </p:cTn>
                              </p:par>
                              <p:par>
                                <p:cTn id="153" presetID="10" presetClass="entr" presetSubtype="0" fill="hold" nodeType="withEffect">
                                  <p:stCondLst>
                                    <p:cond delay="250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300"/>
                                        <p:tgtEl>
                                          <p:spTgt spid="34"/>
                                        </p:tgtEl>
                                      </p:cBhvr>
                                    </p:animEffect>
                                  </p:childTnLst>
                                </p:cTn>
                              </p:par>
                              <p:par>
                                <p:cTn id="156" presetID="10" presetClass="exit" presetSubtype="0" fill="hold" nodeType="withEffect">
                                  <p:stCondLst>
                                    <p:cond delay="2800"/>
                                  </p:stCondLst>
                                  <p:childTnLst>
                                    <p:animEffect transition="out" filter="fade">
                                      <p:cBhvr>
                                        <p:cTn id="157" dur="400"/>
                                        <p:tgtEl>
                                          <p:spTgt spid="34"/>
                                        </p:tgtEl>
                                      </p:cBhvr>
                                    </p:animEffect>
                                    <p:set>
                                      <p:cBhvr>
                                        <p:cTn id="158" dur="1" fill="hold">
                                          <p:stCondLst>
                                            <p:cond delay="3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3" descr="04.pn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1" name="图片 10" descr="02.png"/>
          <p:cNvPicPr>
            <a:picLocks noChangeAspect="1"/>
          </p:cNvPicPr>
          <p:nvPr/>
        </p:nvPicPr>
        <p:blipFill>
          <a:blip r:embed="rId3" cstate="print"/>
          <a:stretch>
            <a:fillRect/>
          </a:stretch>
        </p:blipFill>
        <p:spPr>
          <a:xfrm>
            <a:off x="187325" y="1214438"/>
            <a:ext cx="8769350" cy="26606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6" name="图片 5" descr="01.png"/>
          <p:cNvPicPr>
            <a:picLocks noChangeAspect="1"/>
          </p:cNvPicPr>
          <p:nvPr/>
        </p:nvPicPr>
        <p:blipFill>
          <a:blip r:embed="rId4" cstate="print"/>
          <a:srcRect/>
          <a:stretch>
            <a:fillRect/>
          </a:stretch>
        </p:blipFill>
        <p:spPr bwMode="auto">
          <a:xfrm>
            <a:off x="7607300" y="4040188"/>
            <a:ext cx="1766888" cy="657225"/>
          </a:xfrm>
          <a:prstGeom prst="rect">
            <a:avLst/>
          </a:prstGeom>
          <a:noFill/>
          <a:ln w="9525">
            <a:noFill/>
            <a:miter lim="800000"/>
            <a:headEnd/>
            <a:tailEnd/>
          </a:ln>
        </p:spPr>
      </p:pic>
      <p:sp>
        <p:nvSpPr>
          <p:cNvPr id="13" name="TextBox 12"/>
          <p:cNvSpPr txBox="1"/>
          <p:nvPr/>
        </p:nvSpPr>
        <p:spPr>
          <a:xfrm>
            <a:off x="427512" y="1555668"/>
            <a:ext cx="8217724" cy="646331"/>
          </a:xfrm>
          <a:prstGeom prst="rect">
            <a:avLst/>
          </a:prstGeom>
          <a:noFill/>
        </p:spPr>
        <p:txBody>
          <a:bodyPr wrap="square" rtlCol="0">
            <a:spAutoFit/>
          </a:bodyPr>
          <a:lstStyle/>
          <a:p>
            <a:endParaRPr lang="zh-CN" altLang="zh-CN" dirty="0"/>
          </a:p>
          <a:p>
            <a:endParaRPr lang="zh-CN" altLang="en-US" dirty="0"/>
          </a:p>
        </p:txBody>
      </p:sp>
      <p:sp>
        <p:nvSpPr>
          <p:cNvPr id="16" name="AutoShape 3"/>
          <p:cNvSpPr>
            <a:spLocks noChangeArrowheads="1"/>
          </p:cNvSpPr>
          <p:nvPr/>
        </p:nvSpPr>
        <p:spPr bwMode="gray">
          <a:xfrm>
            <a:off x="190006" y="1160708"/>
            <a:ext cx="8752113" cy="2747962"/>
          </a:xfrm>
          <a:prstGeom prst="roundRect">
            <a:avLst>
              <a:gd name="adj" fmla="val 2730"/>
            </a:avLst>
          </a:prstGeom>
          <a:solidFill>
            <a:schemeClr val="bg1">
              <a:lumMod val="95000"/>
              <a:alpha val="80000"/>
            </a:schemeClr>
          </a:solidFill>
          <a:ln w="25400" algn="ctr">
            <a:solidFill>
              <a:schemeClr val="bg1"/>
            </a:solidFill>
            <a:round/>
            <a:headEnd/>
            <a:tailEnd/>
          </a:ln>
          <a:effectLst/>
        </p:spPr>
        <p:txBody>
          <a:bodyPr wrap="none" anchor="ctr"/>
          <a:lstStyle/>
          <a:p>
            <a:pPr algn="ctr" eaLnBrk="0" fontAlgn="auto" hangingPunct="0">
              <a:spcBef>
                <a:spcPts val="0"/>
              </a:spcBef>
              <a:spcAft>
                <a:spcPts val="0"/>
              </a:spcAft>
              <a:defRPr/>
            </a:pPr>
            <a:endParaRPr lang="zh-CN" altLang="zh-CN" sz="2000">
              <a:solidFill>
                <a:schemeClr val="tx2"/>
              </a:solidFill>
              <a:latin typeface="+mn-lt"/>
              <a:ea typeface="微软雅黑" pitchFamily="34" charset="-122"/>
            </a:endParaRPr>
          </a:p>
        </p:txBody>
      </p:sp>
      <p:sp>
        <p:nvSpPr>
          <p:cNvPr id="17" name="TextBox 16"/>
          <p:cNvSpPr txBox="1"/>
          <p:nvPr/>
        </p:nvSpPr>
        <p:spPr>
          <a:xfrm>
            <a:off x="546264" y="1401289"/>
            <a:ext cx="8241476" cy="923330"/>
          </a:xfrm>
          <a:prstGeom prst="rect">
            <a:avLst/>
          </a:prstGeom>
          <a:noFill/>
        </p:spPr>
        <p:txBody>
          <a:bodyPr wrap="square" rtlCol="0">
            <a:spAutoFit/>
          </a:bodyPr>
          <a:lstStyle/>
          <a:p>
            <a:r>
              <a:rPr lang="en-US" altLang="zh-CN" sz="3600" dirty="0" smtClean="0"/>
              <a:t>      </a:t>
            </a:r>
            <a:r>
              <a:rPr lang="zh-CN" altLang="zh-CN" sz="3600" dirty="0" smtClean="0"/>
              <a:t>浅谈</a:t>
            </a:r>
            <a:r>
              <a:rPr lang="zh-CN" altLang="zh-CN" sz="3600" dirty="0"/>
              <a:t>我国</a:t>
            </a:r>
            <a:r>
              <a:rPr lang="en-US" altLang="zh-CN" sz="3600" dirty="0"/>
              <a:t>HIS</a:t>
            </a:r>
            <a:r>
              <a:rPr lang="zh-CN" altLang="zh-CN" sz="3600" dirty="0" smtClean="0"/>
              <a:t>建设的</a:t>
            </a:r>
            <a:r>
              <a:rPr lang="zh-CN" altLang="zh-CN" sz="3600" dirty="0"/>
              <a:t>现状与发展</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a:grpSpLocks/>
          </p:cNvGrpSpPr>
          <p:nvPr/>
        </p:nvGrpSpPr>
        <p:grpSpPr bwMode="auto">
          <a:xfrm>
            <a:off x="476313" y="2142939"/>
            <a:ext cx="8143875" cy="2955925"/>
            <a:chOff x="500034" y="2330958"/>
            <a:chExt cx="8143932" cy="2955429"/>
          </a:xfrm>
        </p:grpSpPr>
        <p:sp>
          <p:nvSpPr>
            <p:cNvPr id="10" name="AutoShape 3"/>
            <p:cNvSpPr>
              <a:spLocks noChangeArrowheads="1"/>
            </p:cNvSpPr>
            <p:nvPr/>
          </p:nvSpPr>
          <p:spPr bwMode="auto">
            <a:xfrm>
              <a:off x="500034" y="2330958"/>
              <a:ext cx="8143932" cy="2955429"/>
            </a:xfrm>
            <a:prstGeom prst="roundRect">
              <a:avLst>
                <a:gd name="adj" fmla="val 2451"/>
              </a:avLst>
            </a:prstGeom>
            <a:gradFill rotWithShape="1">
              <a:gsLst>
                <a:gs pos="0">
                  <a:schemeClr val="bg1">
                    <a:lumMod val="85000"/>
                  </a:schemeClr>
                </a:gs>
                <a:gs pos="100000">
                  <a:schemeClr val="tx1">
                    <a:lumMod val="75000"/>
                    <a:lumOff val="25000"/>
                  </a:schemeClr>
                </a:gs>
              </a:gsLst>
              <a:lin ang="5400000" scaled="1"/>
            </a:gradFill>
            <a:ln w="9525" algn="ctr">
              <a:noFill/>
              <a:round/>
              <a:headEnd/>
              <a:tailEnd/>
            </a:ln>
            <a:effectLst/>
          </p:spPr>
          <p:txBody>
            <a:bodyPr anchor="ctr"/>
            <a:lstStyle/>
            <a:p>
              <a:pPr fontAlgn="auto">
                <a:spcBef>
                  <a:spcPts val="0"/>
                </a:spcBef>
                <a:spcAft>
                  <a:spcPts val="0"/>
                </a:spcAft>
                <a:defRPr/>
              </a:pPr>
              <a:endParaRPr lang="zh-CN" altLang="zh-CN">
                <a:latin typeface="+mn-lt"/>
                <a:ea typeface="+mn-ea"/>
              </a:endParaRPr>
            </a:p>
          </p:txBody>
        </p:sp>
        <p:sp>
          <p:nvSpPr>
            <p:cNvPr id="11" name="AutoShape 3"/>
            <p:cNvSpPr>
              <a:spLocks noChangeArrowheads="1"/>
            </p:cNvSpPr>
            <p:nvPr/>
          </p:nvSpPr>
          <p:spPr bwMode="gray">
            <a:xfrm>
              <a:off x="503209" y="2429366"/>
              <a:ext cx="8137582" cy="2747501"/>
            </a:xfrm>
            <a:prstGeom prst="roundRect">
              <a:avLst>
                <a:gd name="adj" fmla="val 2730"/>
              </a:avLst>
            </a:prstGeom>
            <a:solidFill>
              <a:schemeClr val="bg1">
                <a:lumMod val="95000"/>
                <a:alpha val="80000"/>
              </a:schemeClr>
            </a:solidFill>
            <a:ln w="25400" algn="ctr">
              <a:solidFill>
                <a:schemeClr val="bg1"/>
              </a:solidFill>
              <a:round/>
              <a:headEnd/>
              <a:tailEnd/>
            </a:ln>
            <a:effectLst/>
          </p:spPr>
          <p:txBody>
            <a:bodyPr wrap="none" anchor="ctr"/>
            <a:lstStyle/>
            <a:p>
              <a:pPr algn="ctr" eaLnBrk="0" fontAlgn="auto" hangingPunct="0">
                <a:spcBef>
                  <a:spcPts val="0"/>
                </a:spcBef>
                <a:spcAft>
                  <a:spcPts val="0"/>
                </a:spcAft>
                <a:defRPr/>
              </a:pPr>
              <a:endParaRPr lang="zh-CN" altLang="zh-CN" sz="2000">
                <a:solidFill>
                  <a:schemeClr val="tx2"/>
                </a:solidFill>
                <a:latin typeface="+mn-lt"/>
                <a:ea typeface="微软雅黑" pitchFamily="34" charset="-122"/>
              </a:endParaRPr>
            </a:p>
          </p:txBody>
        </p:sp>
      </p:grpSp>
      <p:sp>
        <p:nvSpPr>
          <p:cNvPr id="7" name="TextBox 6"/>
          <p:cNvSpPr txBox="1"/>
          <p:nvPr/>
        </p:nvSpPr>
        <p:spPr>
          <a:xfrm>
            <a:off x="546265" y="2458192"/>
            <a:ext cx="7600208" cy="1200329"/>
          </a:xfrm>
          <a:prstGeom prst="rect">
            <a:avLst/>
          </a:prstGeom>
          <a:noFill/>
        </p:spPr>
        <p:txBody>
          <a:bodyPr wrap="square" rtlCol="0">
            <a:spAutoFit/>
          </a:bodyPr>
          <a:lstStyle/>
          <a:p>
            <a:r>
              <a:rPr lang="en-US" altLang="zh-CN" dirty="0" smtClean="0"/>
              <a:t>      </a:t>
            </a:r>
            <a:r>
              <a:rPr lang="zh-CN" altLang="zh-CN" dirty="0" smtClean="0"/>
              <a:t>计算机</a:t>
            </a:r>
            <a:r>
              <a:rPr lang="zh-CN" altLang="zh-CN" dirty="0"/>
              <a:t>的应用与发展对现代信息技术的发展产生了巨大的作用</a:t>
            </a:r>
            <a:r>
              <a:rPr lang="zh-CN" altLang="zh-CN" dirty="0" smtClean="0"/>
              <a:t>。</a:t>
            </a:r>
            <a:r>
              <a:rPr lang="zh-CN" altLang="zh-CN" dirty="0"/>
              <a:t>计算机网络化的医院信息系统也成为医院现代化经营必不可少的基础设施</a:t>
            </a:r>
            <a:r>
              <a:rPr lang="zh-CN" altLang="zh-CN" dirty="0" smtClean="0"/>
              <a:t>，</a:t>
            </a:r>
            <a:r>
              <a:rPr lang="zh-CN" altLang="en-US" dirty="0" smtClean="0"/>
              <a:t>成为</a:t>
            </a:r>
            <a:r>
              <a:rPr lang="zh-CN" altLang="zh-CN" dirty="0" smtClean="0"/>
              <a:t>医院</a:t>
            </a:r>
            <a:r>
              <a:rPr lang="zh-CN" altLang="zh-CN" dirty="0"/>
              <a:t>现代化的基本必备条件之一。</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a:grpSpLocks/>
          </p:cNvGrpSpPr>
          <p:nvPr/>
        </p:nvGrpSpPr>
        <p:grpSpPr bwMode="auto">
          <a:xfrm>
            <a:off x="1457325" y="1049668"/>
            <a:ext cx="6229350" cy="719137"/>
            <a:chOff x="1465263" y="1820863"/>
            <a:chExt cx="6228000" cy="719137"/>
          </a:xfrm>
        </p:grpSpPr>
        <p:sp>
          <p:nvSpPr>
            <p:cNvPr id="4" name="AutoShape 3"/>
            <p:cNvSpPr>
              <a:spLocks noChangeArrowheads="1"/>
            </p:cNvSpPr>
            <p:nvPr/>
          </p:nvSpPr>
          <p:spPr bwMode="auto">
            <a:xfrm>
              <a:off x="1466851" y="1820863"/>
              <a:ext cx="6224826" cy="719137"/>
            </a:xfrm>
            <a:prstGeom prst="roundRect">
              <a:avLst>
                <a:gd name="adj" fmla="val 16667"/>
              </a:avLst>
            </a:prstGeom>
            <a:gradFill rotWithShape="1">
              <a:gsLst>
                <a:gs pos="0">
                  <a:schemeClr val="bg1">
                    <a:lumMod val="75000"/>
                  </a:schemeClr>
                </a:gs>
                <a:gs pos="100000">
                  <a:schemeClr val="tx1">
                    <a:lumMod val="50000"/>
                    <a:lumOff val="50000"/>
                  </a:schemeClr>
                </a:gs>
              </a:gsLst>
              <a:lin ang="5400000" scaled="1"/>
            </a:gradFill>
            <a:ln w="9525" algn="ctr">
              <a:solidFill>
                <a:schemeClr val="bg1"/>
              </a:solidFill>
              <a:round/>
              <a:headEnd/>
              <a:tailEnd/>
            </a:ln>
            <a:effectLst/>
          </p:spPr>
          <p:txBody>
            <a:bodyPr anchor="ctr"/>
            <a:lstStyle/>
            <a:p>
              <a:pPr algn="just" fontAlgn="auto">
                <a:spcBef>
                  <a:spcPts val="0"/>
                </a:spcBef>
                <a:spcAft>
                  <a:spcPts val="0"/>
                </a:spcAft>
                <a:defRPr/>
              </a:pPr>
              <a:endParaRPr lang="zh-CN" altLang="zh-CN">
                <a:latin typeface="+mn-lt"/>
                <a:ea typeface="+mn-ea"/>
              </a:endParaRPr>
            </a:p>
          </p:txBody>
        </p:sp>
        <p:sp>
          <p:nvSpPr>
            <p:cNvPr id="5" name="AutoShape 3"/>
            <p:cNvSpPr>
              <a:spLocks noChangeArrowheads="1"/>
            </p:cNvSpPr>
            <p:nvPr/>
          </p:nvSpPr>
          <p:spPr bwMode="gray">
            <a:xfrm>
              <a:off x="1465263" y="1909763"/>
              <a:ext cx="6228000" cy="541337"/>
            </a:xfrm>
            <a:prstGeom prst="roundRect">
              <a:avLst>
                <a:gd name="adj" fmla="val 16667"/>
              </a:avLst>
            </a:prstGeom>
            <a:gradFill flip="none" rotWithShape="1">
              <a:gsLst>
                <a:gs pos="0">
                  <a:srgbClr val="00EE0B"/>
                </a:gs>
                <a:gs pos="100000">
                  <a:srgbClr val="04600D"/>
                </a:gs>
              </a:gsLst>
              <a:lin ang="5400000" scaled="1"/>
              <a:tileRect/>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zh-CN" altLang="zh-CN"/>
            </a:p>
          </p:txBody>
        </p:sp>
      </p:grpSp>
      <p:sp>
        <p:nvSpPr>
          <p:cNvPr id="6" name="Rectangle 13"/>
          <p:cNvSpPr>
            <a:spLocks noChangeArrowheads="1"/>
          </p:cNvSpPr>
          <p:nvPr/>
        </p:nvSpPr>
        <p:spPr bwMode="auto">
          <a:xfrm>
            <a:off x="2553196" y="1200540"/>
            <a:ext cx="3621974" cy="646331"/>
          </a:xfrm>
          <a:prstGeom prst="rect">
            <a:avLst/>
          </a:prstGeom>
          <a:noFill/>
          <a:ln w="9525">
            <a:noFill/>
            <a:miter lim="800000"/>
            <a:headEnd/>
            <a:tailEnd/>
          </a:ln>
        </p:spPr>
        <p:txBody>
          <a:bodyPr wrap="square">
            <a:spAutoFit/>
          </a:bodyPr>
          <a:lstStyle/>
          <a:p>
            <a:pPr lvl="0" algn="just"/>
            <a:r>
              <a:rPr lang="zh-CN" altLang="en-US" dirty="0" smtClean="0"/>
              <a:t>一、</a:t>
            </a:r>
            <a:r>
              <a:rPr lang="zh-CN" altLang="zh-CN" dirty="0" smtClean="0"/>
              <a:t>我国</a:t>
            </a:r>
            <a:r>
              <a:rPr lang="zh-CN" altLang="zh-CN" dirty="0"/>
              <a:t>医院信息化的进程发展 </a:t>
            </a:r>
          </a:p>
          <a:p>
            <a:pPr algn="just"/>
            <a:endParaRPr lang="zh-CN" altLang="en-US" dirty="0">
              <a:solidFill>
                <a:schemeClr val="bg1"/>
              </a:solidFill>
              <a:latin typeface="微软雅黑" pitchFamily="34" charset="-122"/>
              <a:ea typeface="微软雅黑" pitchFamily="34" charset="-122"/>
            </a:endParaRPr>
          </a:p>
        </p:txBody>
      </p:sp>
      <p:grpSp>
        <p:nvGrpSpPr>
          <p:cNvPr id="3" name="组合 11"/>
          <p:cNvGrpSpPr>
            <a:grpSpLocks/>
          </p:cNvGrpSpPr>
          <p:nvPr/>
        </p:nvGrpSpPr>
        <p:grpSpPr bwMode="auto">
          <a:xfrm>
            <a:off x="1457325" y="2044100"/>
            <a:ext cx="6229350" cy="719138"/>
            <a:chOff x="1465263" y="2781300"/>
            <a:chExt cx="6190392" cy="719138"/>
          </a:xfrm>
        </p:grpSpPr>
        <p:sp>
          <p:nvSpPr>
            <p:cNvPr id="8" name="AutoShape 3"/>
            <p:cNvSpPr>
              <a:spLocks noChangeArrowheads="1"/>
            </p:cNvSpPr>
            <p:nvPr/>
          </p:nvSpPr>
          <p:spPr bwMode="auto">
            <a:xfrm>
              <a:off x="1465263" y="2781300"/>
              <a:ext cx="6190392" cy="719138"/>
            </a:xfrm>
            <a:prstGeom prst="roundRect">
              <a:avLst>
                <a:gd name="adj" fmla="val 16667"/>
              </a:avLst>
            </a:prstGeom>
            <a:gradFill rotWithShape="1">
              <a:gsLst>
                <a:gs pos="0">
                  <a:schemeClr val="bg1">
                    <a:lumMod val="75000"/>
                  </a:schemeClr>
                </a:gs>
                <a:gs pos="100000">
                  <a:schemeClr val="tx1">
                    <a:lumMod val="50000"/>
                    <a:lumOff val="50000"/>
                  </a:schemeClr>
                </a:gs>
              </a:gsLst>
              <a:lin ang="5400000" scaled="1"/>
            </a:gradFill>
            <a:ln w="9525" algn="ctr">
              <a:noFill/>
              <a:round/>
              <a:headEnd/>
              <a:tailEnd/>
            </a:ln>
            <a:effectLst/>
          </p:spPr>
          <p:txBody>
            <a:bodyPr anchor="ctr"/>
            <a:lstStyle/>
            <a:p>
              <a:pPr algn="just" fontAlgn="auto">
                <a:spcBef>
                  <a:spcPts val="0"/>
                </a:spcBef>
                <a:spcAft>
                  <a:spcPts val="0"/>
                </a:spcAft>
                <a:defRPr/>
              </a:pPr>
              <a:endParaRPr lang="zh-CN" altLang="zh-CN">
                <a:latin typeface="+mn-lt"/>
                <a:ea typeface="+mn-ea"/>
              </a:endParaRPr>
            </a:p>
          </p:txBody>
        </p:sp>
        <p:sp>
          <p:nvSpPr>
            <p:cNvPr id="7184" name="AutoShape 3"/>
            <p:cNvSpPr>
              <a:spLocks noChangeArrowheads="1"/>
            </p:cNvSpPr>
            <p:nvPr/>
          </p:nvSpPr>
          <p:spPr bwMode="gray">
            <a:xfrm>
              <a:off x="1465263" y="2870869"/>
              <a:ext cx="6190392" cy="540000"/>
            </a:xfrm>
            <a:prstGeom prst="roundRect">
              <a:avLst>
                <a:gd name="adj" fmla="val 16667"/>
              </a:avLst>
            </a:prstGeom>
            <a:solidFill>
              <a:srgbClr val="777777"/>
            </a:solidFill>
            <a:ln w="25400" algn="ctr">
              <a:solidFill>
                <a:schemeClr val="bg1"/>
              </a:solidFill>
              <a:round/>
              <a:headEnd/>
              <a:tailEnd/>
            </a:ln>
          </p:spPr>
          <p:txBody>
            <a:bodyPr wrap="none" anchor="ctr"/>
            <a:lstStyle/>
            <a:p>
              <a:pPr algn="just" eaLnBrk="0" hangingPunct="0"/>
              <a:endParaRPr lang="zh-CN" altLang="zh-CN" sz="2000">
                <a:solidFill>
                  <a:schemeClr val="tx2"/>
                </a:solidFill>
                <a:latin typeface="Calibri" pitchFamily="34" charset="0"/>
                <a:ea typeface="微软雅黑" pitchFamily="34" charset="-122"/>
              </a:endParaRPr>
            </a:p>
          </p:txBody>
        </p:sp>
      </p:grpSp>
      <p:sp>
        <p:nvSpPr>
          <p:cNvPr id="10" name="Rectangle 16"/>
          <p:cNvSpPr>
            <a:spLocks noChangeArrowheads="1"/>
          </p:cNvSpPr>
          <p:nvPr/>
        </p:nvSpPr>
        <p:spPr bwMode="auto">
          <a:xfrm>
            <a:off x="2553195" y="2218725"/>
            <a:ext cx="3811979" cy="369332"/>
          </a:xfrm>
          <a:prstGeom prst="rect">
            <a:avLst/>
          </a:prstGeom>
          <a:noFill/>
          <a:ln w="9525">
            <a:noFill/>
            <a:miter lim="800000"/>
            <a:headEnd/>
            <a:tailEnd/>
          </a:ln>
        </p:spPr>
        <p:txBody>
          <a:bodyPr wrap="square">
            <a:spAutoFit/>
          </a:bodyPr>
          <a:lstStyle/>
          <a:p>
            <a:pPr algn="just"/>
            <a:r>
              <a:rPr lang="zh-CN" altLang="zh-CN" dirty="0"/>
              <a:t>二、我国医院信息化建设的现状 </a:t>
            </a:r>
            <a:endParaRPr lang="zh-CN" altLang="en-US" dirty="0">
              <a:solidFill>
                <a:schemeClr val="bg1"/>
              </a:solidFill>
              <a:latin typeface="微软雅黑" pitchFamily="34" charset="-122"/>
              <a:ea typeface="微软雅黑" pitchFamily="34" charset="-122"/>
            </a:endParaRPr>
          </a:p>
        </p:txBody>
      </p:sp>
      <p:grpSp>
        <p:nvGrpSpPr>
          <p:cNvPr id="7" name="组合 15"/>
          <p:cNvGrpSpPr>
            <a:grpSpLocks/>
          </p:cNvGrpSpPr>
          <p:nvPr/>
        </p:nvGrpSpPr>
        <p:grpSpPr bwMode="auto">
          <a:xfrm>
            <a:off x="1435161" y="3096426"/>
            <a:ext cx="6226175" cy="719138"/>
            <a:chOff x="1464360" y="3787775"/>
            <a:chExt cx="6226850" cy="719138"/>
          </a:xfrm>
        </p:grpSpPr>
        <p:sp>
          <p:nvSpPr>
            <p:cNvPr id="12" name="AutoShape 3"/>
            <p:cNvSpPr>
              <a:spLocks noChangeArrowheads="1"/>
            </p:cNvSpPr>
            <p:nvPr/>
          </p:nvSpPr>
          <p:spPr bwMode="auto">
            <a:xfrm>
              <a:off x="1464360" y="3787775"/>
              <a:ext cx="6226850" cy="719138"/>
            </a:xfrm>
            <a:prstGeom prst="roundRect">
              <a:avLst>
                <a:gd name="adj" fmla="val 16667"/>
              </a:avLst>
            </a:prstGeom>
            <a:gradFill rotWithShape="1">
              <a:gsLst>
                <a:gs pos="0">
                  <a:schemeClr val="bg1">
                    <a:lumMod val="75000"/>
                  </a:schemeClr>
                </a:gs>
                <a:gs pos="100000">
                  <a:schemeClr val="tx1">
                    <a:lumMod val="50000"/>
                    <a:lumOff val="50000"/>
                  </a:schemeClr>
                </a:gs>
              </a:gsLst>
              <a:lin ang="5400000" scaled="1"/>
            </a:gradFill>
            <a:ln w="9525" algn="ctr">
              <a:noFill/>
              <a:round/>
              <a:headEnd/>
              <a:tailEnd/>
            </a:ln>
            <a:effectLst/>
          </p:spPr>
          <p:txBody>
            <a:bodyPr anchor="ctr"/>
            <a:lstStyle/>
            <a:p>
              <a:pPr algn="just" fontAlgn="auto">
                <a:spcBef>
                  <a:spcPts val="0"/>
                </a:spcBef>
                <a:spcAft>
                  <a:spcPts val="0"/>
                </a:spcAft>
                <a:defRPr/>
              </a:pPr>
              <a:endParaRPr lang="zh-CN" altLang="zh-CN">
                <a:latin typeface="+mn-lt"/>
                <a:ea typeface="+mn-ea"/>
              </a:endParaRPr>
            </a:p>
          </p:txBody>
        </p:sp>
        <p:sp>
          <p:nvSpPr>
            <p:cNvPr id="13" name="AutoShape 3"/>
            <p:cNvSpPr>
              <a:spLocks noChangeArrowheads="1"/>
            </p:cNvSpPr>
            <p:nvPr/>
          </p:nvSpPr>
          <p:spPr bwMode="gray">
            <a:xfrm>
              <a:off x="1464360" y="3876675"/>
              <a:ext cx="6226850" cy="541338"/>
            </a:xfrm>
            <a:prstGeom prst="roundRect">
              <a:avLst>
                <a:gd name="adj" fmla="val 16667"/>
              </a:avLst>
            </a:prstGeom>
            <a:gradFill flip="none" rotWithShape="1">
              <a:gsLst>
                <a:gs pos="0">
                  <a:srgbClr val="00EE0B"/>
                </a:gs>
                <a:gs pos="100000">
                  <a:srgbClr val="04600D"/>
                </a:gs>
              </a:gsLst>
              <a:lin ang="5400000" scaled="1"/>
              <a:tileRect/>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zh-CN" altLang="zh-CN"/>
            </a:p>
          </p:txBody>
        </p:sp>
      </p:grpSp>
      <p:sp>
        <p:nvSpPr>
          <p:cNvPr id="14" name="Rectangle 19"/>
          <p:cNvSpPr>
            <a:spLocks noChangeArrowheads="1"/>
          </p:cNvSpPr>
          <p:nvPr/>
        </p:nvSpPr>
        <p:spPr bwMode="auto">
          <a:xfrm>
            <a:off x="2541319" y="3289465"/>
            <a:ext cx="4762006" cy="369332"/>
          </a:xfrm>
          <a:prstGeom prst="rect">
            <a:avLst/>
          </a:prstGeom>
          <a:noFill/>
          <a:ln w="9525">
            <a:noFill/>
            <a:miter lim="800000"/>
            <a:headEnd/>
            <a:tailEnd/>
          </a:ln>
        </p:spPr>
        <p:txBody>
          <a:bodyPr wrap="square">
            <a:spAutoFit/>
          </a:bodyPr>
          <a:lstStyle/>
          <a:p>
            <a:pPr algn="just"/>
            <a:r>
              <a:rPr lang="zh-CN" altLang="zh-CN" dirty="0"/>
              <a:t>三、我国医院信息化建设存在的主要问题 </a:t>
            </a:r>
            <a:endParaRPr lang="zh-CN" altLang="en-US" dirty="0">
              <a:solidFill>
                <a:schemeClr val="bg1"/>
              </a:solidFill>
              <a:latin typeface="微软雅黑" pitchFamily="34" charset="-122"/>
              <a:ea typeface="微软雅黑" pitchFamily="34" charset="-122"/>
            </a:endParaRPr>
          </a:p>
        </p:txBody>
      </p:sp>
      <p:grpSp>
        <p:nvGrpSpPr>
          <p:cNvPr id="9" name="组合 19"/>
          <p:cNvGrpSpPr>
            <a:grpSpLocks/>
          </p:cNvGrpSpPr>
          <p:nvPr/>
        </p:nvGrpSpPr>
        <p:grpSpPr bwMode="auto">
          <a:xfrm>
            <a:off x="1457325" y="4136938"/>
            <a:ext cx="6229350" cy="719137"/>
            <a:chOff x="1451606" y="4818063"/>
            <a:chExt cx="6228000" cy="719137"/>
          </a:xfrm>
        </p:grpSpPr>
        <p:sp>
          <p:nvSpPr>
            <p:cNvPr id="16" name="AutoShape 3"/>
            <p:cNvSpPr>
              <a:spLocks noChangeArrowheads="1"/>
            </p:cNvSpPr>
            <p:nvPr/>
          </p:nvSpPr>
          <p:spPr bwMode="auto">
            <a:xfrm>
              <a:off x="1451606" y="4818063"/>
              <a:ext cx="6226413" cy="719137"/>
            </a:xfrm>
            <a:prstGeom prst="roundRect">
              <a:avLst>
                <a:gd name="adj" fmla="val 16667"/>
              </a:avLst>
            </a:prstGeom>
            <a:gradFill rotWithShape="1">
              <a:gsLst>
                <a:gs pos="0">
                  <a:schemeClr val="bg1">
                    <a:lumMod val="75000"/>
                  </a:schemeClr>
                </a:gs>
                <a:gs pos="100000">
                  <a:schemeClr val="tx1">
                    <a:lumMod val="50000"/>
                    <a:lumOff val="50000"/>
                  </a:schemeClr>
                </a:gs>
              </a:gsLst>
              <a:lin ang="5400000" scaled="1"/>
            </a:gradFill>
            <a:ln w="9525" algn="ctr">
              <a:noFill/>
              <a:round/>
              <a:headEnd/>
              <a:tailEnd/>
            </a:ln>
            <a:effectLst/>
          </p:spPr>
          <p:txBody>
            <a:bodyPr anchor="ctr"/>
            <a:lstStyle/>
            <a:p>
              <a:pPr algn="just" fontAlgn="auto">
                <a:spcBef>
                  <a:spcPts val="0"/>
                </a:spcBef>
                <a:spcAft>
                  <a:spcPts val="0"/>
                </a:spcAft>
                <a:defRPr/>
              </a:pPr>
              <a:endParaRPr lang="zh-CN" altLang="zh-CN">
                <a:latin typeface="+mn-lt"/>
                <a:ea typeface="+mn-ea"/>
              </a:endParaRPr>
            </a:p>
          </p:txBody>
        </p:sp>
        <p:sp>
          <p:nvSpPr>
            <p:cNvPr id="7180" name="AutoShape 3"/>
            <p:cNvSpPr>
              <a:spLocks noChangeArrowheads="1"/>
            </p:cNvSpPr>
            <p:nvPr/>
          </p:nvSpPr>
          <p:spPr bwMode="gray">
            <a:xfrm>
              <a:off x="1451606" y="4907631"/>
              <a:ext cx="6228000" cy="540000"/>
            </a:xfrm>
            <a:prstGeom prst="roundRect">
              <a:avLst>
                <a:gd name="adj" fmla="val 16667"/>
              </a:avLst>
            </a:prstGeom>
            <a:solidFill>
              <a:srgbClr val="777777"/>
            </a:solidFill>
            <a:ln w="25400" algn="ctr">
              <a:solidFill>
                <a:schemeClr val="bg1"/>
              </a:solidFill>
              <a:round/>
              <a:headEnd/>
              <a:tailEnd/>
            </a:ln>
          </p:spPr>
          <p:txBody>
            <a:bodyPr wrap="none" anchor="ctr"/>
            <a:lstStyle/>
            <a:p>
              <a:pPr algn="just" eaLnBrk="0" hangingPunct="0"/>
              <a:endParaRPr lang="zh-CN" altLang="zh-CN" sz="2000">
                <a:solidFill>
                  <a:schemeClr val="tx2"/>
                </a:solidFill>
                <a:latin typeface="Calibri" pitchFamily="34" charset="0"/>
                <a:ea typeface="微软雅黑" pitchFamily="34" charset="-122"/>
              </a:endParaRPr>
            </a:p>
          </p:txBody>
        </p:sp>
      </p:grpSp>
      <p:sp>
        <p:nvSpPr>
          <p:cNvPr id="18" name="Rectangle 22"/>
          <p:cNvSpPr>
            <a:spLocks noChangeArrowheads="1"/>
          </p:cNvSpPr>
          <p:nvPr/>
        </p:nvSpPr>
        <p:spPr bwMode="auto">
          <a:xfrm>
            <a:off x="2660073" y="4311563"/>
            <a:ext cx="3942608" cy="369332"/>
          </a:xfrm>
          <a:prstGeom prst="rect">
            <a:avLst/>
          </a:prstGeom>
          <a:noFill/>
          <a:ln w="9525">
            <a:noFill/>
            <a:miter lim="800000"/>
            <a:headEnd/>
            <a:tailEnd/>
          </a:ln>
        </p:spPr>
        <p:txBody>
          <a:bodyPr wrap="square">
            <a:spAutoFit/>
          </a:bodyPr>
          <a:lstStyle/>
          <a:p>
            <a:pPr algn="just"/>
            <a:r>
              <a:rPr lang="zh-CN" altLang="zh-CN" dirty="0"/>
              <a:t>四、医院信息化建设的深远意义 </a:t>
            </a:r>
            <a:endParaRPr lang="zh-CN" altLang="en-US" dirty="0">
              <a:solidFill>
                <a:schemeClr val="bg1"/>
              </a:solidFill>
              <a:latin typeface="微软雅黑" pitchFamily="34" charset="-122"/>
              <a:ea typeface="微软雅黑" pitchFamily="34" charset="-122"/>
            </a:endParaRPr>
          </a:p>
        </p:txBody>
      </p:sp>
      <p:grpSp>
        <p:nvGrpSpPr>
          <p:cNvPr id="19" name="组合 7"/>
          <p:cNvGrpSpPr>
            <a:grpSpLocks/>
          </p:cNvGrpSpPr>
          <p:nvPr/>
        </p:nvGrpSpPr>
        <p:grpSpPr bwMode="auto">
          <a:xfrm>
            <a:off x="1419720" y="5204060"/>
            <a:ext cx="6229350" cy="719137"/>
            <a:chOff x="1465263" y="1820863"/>
            <a:chExt cx="6228000" cy="719137"/>
          </a:xfrm>
        </p:grpSpPr>
        <p:sp>
          <p:nvSpPr>
            <p:cNvPr id="20" name="AutoShape 3"/>
            <p:cNvSpPr>
              <a:spLocks noChangeArrowheads="1"/>
            </p:cNvSpPr>
            <p:nvPr/>
          </p:nvSpPr>
          <p:spPr bwMode="auto">
            <a:xfrm>
              <a:off x="1466851" y="1820863"/>
              <a:ext cx="6224826" cy="719137"/>
            </a:xfrm>
            <a:prstGeom prst="roundRect">
              <a:avLst>
                <a:gd name="adj" fmla="val 16667"/>
              </a:avLst>
            </a:prstGeom>
            <a:gradFill rotWithShape="1">
              <a:gsLst>
                <a:gs pos="0">
                  <a:schemeClr val="bg1">
                    <a:lumMod val="75000"/>
                  </a:schemeClr>
                </a:gs>
                <a:gs pos="100000">
                  <a:schemeClr val="tx1">
                    <a:lumMod val="50000"/>
                    <a:lumOff val="50000"/>
                  </a:schemeClr>
                </a:gs>
              </a:gsLst>
              <a:lin ang="5400000" scaled="1"/>
            </a:gradFill>
            <a:ln w="9525" algn="ctr">
              <a:solidFill>
                <a:schemeClr val="bg1"/>
              </a:solidFill>
              <a:round/>
              <a:headEnd/>
              <a:tailEnd/>
            </a:ln>
            <a:effectLst/>
          </p:spPr>
          <p:txBody>
            <a:bodyPr anchor="ctr"/>
            <a:lstStyle/>
            <a:p>
              <a:pPr algn="just" fontAlgn="auto">
                <a:spcBef>
                  <a:spcPts val="0"/>
                </a:spcBef>
                <a:spcAft>
                  <a:spcPts val="0"/>
                </a:spcAft>
                <a:defRPr/>
              </a:pPr>
              <a:endParaRPr lang="zh-CN" altLang="zh-CN">
                <a:latin typeface="+mn-lt"/>
                <a:ea typeface="+mn-ea"/>
              </a:endParaRPr>
            </a:p>
          </p:txBody>
        </p:sp>
        <p:sp>
          <p:nvSpPr>
            <p:cNvPr id="21" name="AutoShape 3"/>
            <p:cNvSpPr>
              <a:spLocks noChangeArrowheads="1"/>
            </p:cNvSpPr>
            <p:nvPr/>
          </p:nvSpPr>
          <p:spPr bwMode="gray">
            <a:xfrm>
              <a:off x="1465263" y="1909763"/>
              <a:ext cx="6228000" cy="541337"/>
            </a:xfrm>
            <a:prstGeom prst="roundRect">
              <a:avLst>
                <a:gd name="adj" fmla="val 16667"/>
              </a:avLst>
            </a:prstGeom>
            <a:gradFill flip="none" rotWithShape="1">
              <a:gsLst>
                <a:gs pos="0">
                  <a:srgbClr val="00EE0B"/>
                </a:gs>
                <a:gs pos="100000">
                  <a:srgbClr val="04600D"/>
                </a:gs>
              </a:gsLst>
              <a:lin ang="5400000" scaled="1"/>
              <a:tileRect/>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zh-CN" altLang="zh-CN"/>
            </a:p>
          </p:txBody>
        </p:sp>
      </p:grpSp>
      <p:sp>
        <p:nvSpPr>
          <p:cNvPr id="22" name="TextBox 21"/>
          <p:cNvSpPr txBox="1"/>
          <p:nvPr/>
        </p:nvSpPr>
        <p:spPr>
          <a:xfrm>
            <a:off x="2743200" y="5355771"/>
            <a:ext cx="4310742" cy="369332"/>
          </a:xfrm>
          <a:prstGeom prst="rect">
            <a:avLst/>
          </a:prstGeom>
          <a:noFill/>
        </p:spPr>
        <p:txBody>
          <a:bodyPr wrap="square" rtlCol="0">
            <a:spAutoFit/>
          </a:bodyPr>
          <a:lstStyle/>
          <a:p>
            <a:pPr algn="just"/>
            <a:r>
              <a:rPr lang="zh-CN" altLang="zh-CN" dirty="0"/>
              <a:t>五、我国医院信息化发展的策略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nodeType="afterGroup">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nodeType="afterGroup">
                            <p:stCondLst>
                              <p:cond delay="20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nodeType="afterGroup">
                            <p:stCondLst>
                              <p:cond delay="3000"/>
                            </p:stCondLst>
                            <p:childTnLst>
                              <p:par>
                                <p:cTn id="35" presetID="42"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anim calcmode="lin" valueType="num">
                                      <p:cBhvr>
                                        <p:cTn id="38" dur="500" fill="hold"/>
                                        <p:tgtEl>
                                          <p:spTgt spid="9"/>
                                        </p:tgtEl>
                                        <p:attrNameLst>
                                          <p:attrName>ppt_x</p:attrName>
                                        </p:attrNameLst>
                                      </p:cBhvr>
                                      <p:tavLst>
                                        <p:tav tm="0">
                                          <p:val>
                                            <p:strVal val="#ppt_x"/>
                                          </p:val>
                                        </p:tav>
                                        <p:tav tm="100000">
                                          <p:val>
                                            <p:strVal val="#ppt_x"/>
                                          </p:val>
                                        </p:tav>
                                      </p:tavLst>
                                    </p:anim>
                                    <p:anim calcmode="lin" valueType="num">
                                      <p:cBhvr>
                                        <p:cTn id="39" dur="500" fill="hold"/>
                                        <p:tgtEl>
                                          <p:spTgt spid="9"/>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anim calcmode="lin" valueType="num">
                                      <p:cBhvr>
                                        <p:cTn id="48" dur="500" fill="hold"/>
                                        <p:tgtEl>
                                          <p:spTgt spid="19"/>
                                        </p:tgtEl>
                                        <p:attrNameLst>
                                          <p:attrName>ppt_x</p:attrName>
                                        </p:attrNameLst>
                                      </p:cBhvr>
                                      <p:tavLst>
                                        <p:tav tm="0">
                                          <p:val>
                                            <p:strVal val="#ppt_x"/>
                                          </p:val>
                                        </p:tav>
                                        <p:tav tm="100000">
                                          <p:val>
                                            <p:strVal val="#ppt_x"/>
                                          </p:val>
                                        </p:tav>
                                      </p:tavLst>
                                    </p:anim>
                                    <p:anim calcmode="lin" valueType="num">
                                      <p:cBhvr>
                                        <p:cTn id="4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4"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3"/>
          <p:cNvSpPr txBox="1">
            <a:spLocks noChangeArrowheads="1"/>
          </p:cNvSpPr>
          <p:nvPr/>
        </p:nvSpPr>
        <p:spPr bwMode="auto">
          <a:xfrm>
            <a:off x="7188200" y="354013"/>
            <a:ext cx="1724025" cy="400050"/>
          </a:xfrm>
          <a:prstGeom prst="rect">
            <a:avLst/>
          </a:prstGeom>
          <a:noFill/>
          <a:ln w="9525">
            <a:noFill/>
            <a:miter lim="800000"/>
            <a:headEnd/>
            <a:tailEnd/>
          </a:ln>
        </p:spPr>
        <p:txBody>
          <a:bodyPr wrap="none" lIns="91448" tIns="45724" rIns="91448" bIns="45724">
            <a:spAutoFit/>
          </a:bodyPr>
          <a:lstStyle/>
          <a:p>
            <a:r>
              <a:rPr lang="zh-CN" altLang="en-US" sz="2000" b="1" dirty="0">
                <a:solidFill>
                  <a:schemeClr val="bg1"/>
                </a:solidFill>
                <a:latin typeface="微软雅黑" pitchFamily="34" charset="-122"/>
                <a:ea typeface="微软雅黑" pitchFamily="34" charset="-122"/>
              </a:rPr>
              <a:t>点击添加标题</a:t>
            </a:r>
          </a:p>
        </p:txBody>
      </p:sp>
      <p:sp>
        <p:nvSpPr>
          <p:cNvPr id="4" name="Text Box 11"/>
          <p:cNvSpPr txBox="1">
            <a:spLocks noChangeArrowheads="1"/>
          </p:cNvSpPr>
          <p:nvPr/>
        </p:nvSpPr>
        <p:spPr bwMode="auto">
          <a:xfrm>
            <a:off x="5834063" y="1805048"/>
            <a:ext cx="2308225" cy="3046988"/>
          </a:xfrm>
          <a:prstGeom prst="rect">
            <a:avLst/>
          </a:prstGeom>
          <a:noFill/>
          <a:ln w="12700" algn="ctr">
            <a:noFill/>
            <a:round/>
            <a:headEnd/>
            <a:tailEnd/>
          </a:ln>
        </p:spPr>
        <p:txBody>
          <a:bodyPr wrap="square">
            <a:spAutoFit/>
          </a:bodyPr>
          <a:lstStyle/>
          <a:p>
            <a:r>
              <a:rPr lang="en-US" altLang="zh-CN" sz="1600" dirty="0" smtClean="0"/>
              <a:t>      </a:t>
            </a:r>
            <a:r>
              <a:rPr lang="zh-CN" altLang="zh-CN" sz="1600" dirty="0" smtClean="0"/>
              <a:t>我国人口</a:t>
            </a:r>
            <a:r>
              <a:rPr lang="zh-CN" altLang="en-US" sz="1600" dirty="0" smtClean="0"/>
              <a:t>众</a:t>
            </a:r>
            <a:r>
              <a:rPr lang="zh-CN" altLang="zh-CN" sz="1600" dirty="0" smtClean="0"/>
              <a:t>多</a:t>
            </a:r>
            <a:r>
              <a:rPr lang="zh-CN" altLang="zh-CN" sz="1600" dirty="0"/>
              <a:t>，地域辽阔，完全实现医疗信息系统是一个漫长而艰巨的任务。随着现代计算机科技的飞速发展，我们应当不断改正在此进程中的缺点并汲取国外先进的经验来弥补本国的不足，从而达到世界领先水平，更好的为病人服务，给医疗工作者带来方便。</a:t>
            </a:r>
          </a:p>
        </p:txBody>
      </p:sp>
      <p:pic>
        <p:nvPicPr>
          <p:cNvPr id="2051" name="Picture 3"/>
          <p:cNvPicPr>
            <a:picLocks noChangeAspect="1" noChangeArrowheads="1"/>
          </p:cNvPicPr>
          <p:nvPr/>
        </p:nvPicPr>
        <p:blipFill>
          <a:blip r:embed="rId2" cstate="print"/>
          <a:srcRect/>
          <a:stretch>
            <a:fillRect/>
          </a:stretch>
        </p:blipFill>
        <p:spPr bwMode="auto">
          <a:xfrm>
            <a:off x="917575" y="1338263"/>
            <a:ext cx="4318000" cy="42973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3" descr="04.pn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5" name="TextBox 14"/>
          <p:cNvSpPr txBox="1"/>
          <p:nvPr/>
        </p:nvSpPr>
        <p:spPr>
          <a:xfrm>
            <a:off x="3381828" y="3057726"/>
            <a:ext cx="1582677" cy="584775"/>
          </a:xfrm>
          <a:prstGeom prst="rect">
            <a:avLst/>
          </a:prstGeom>
          <a:noFill/>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fontAlgn="auto">
              <a:spcBef>
                <a:spcPts val="0"/>
              </a:spcBef>
              <a:spcAft>
                <a:spcPts val="0"/>
              </a:spcAft>
              <a:defRPr/>
            </a:pPr>
            <a:r>
              <a:rPr lang="en-US" altLang="zh-CN" sz="3200" b="1" dirty="0">
                <a:ln/>
                <a:solidFill>
                  <a:schemeClr val="accent3"/>
                </a:solidFill>
                <a:latin typeface="+mn-lt"/>
                <a:ea typeface="+mn-ea"/>
              </a:rPr>
              <a:t>THANKS</a:t>
            </a:r>
            <a:endParaRPr lang="zh-CN" altLang="en-US" sz="3200" b="1" dirty="0">
              <a:ln/>
              <a:solidFill>
                <a:schemeClr val="accent3"/>
              </a:solidFill>
              <a:latin typeface="+mn-lt"/>
              <a:ea typeface="+mn-ea"/>
            </a:endParaRPr>
          </a:p>
        </p:txBody>
      </p:sp>
      <p:pic>
        <p:nvPicPr>
          <p:cNvPr id="16" name="图片 15" descr="02.png"/>
          <p:cNvPicPr>
            <a:picLocks noChangeAspect="1"/>
          </p:cNvPicPr>
          <p:nvPr/>
        </p:nvPicPr>
        <p:blipFill>
          <a:blip r:embed="rId3" cstate="print"/>
          <a:stretch>
            <a:fillRect/>
          </a:stretch>
        </p:blipFill>
        <p:spPr>
          <a:xfrm>
            <a:off x="187325" y="1214438"/>
            <a:ext cx="8769350" cy="26606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7" name="图片 16" descr="02.png"/>
          <p:cNvPicPr>
            <a:picLocks noChangeAspect="1"/>
          </p:cNvPicPr>
          <p:nvPr/>
        </p:nvPicPr>
        <p:blipFill>
          <a:blip r:embed="rId3" cstate="print"/>
          <a:stretch>
            <a:fillRect/>
          </a:stretch>
        </p:blipFill>
        <p:spPr>
          <a:xfrm>
            <a:off x="175450" y="1226313"/>
            <a:ext cx="8769350" cy="266065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
        <p:nvSpPr>
          <p:cNvPr id="18" name="矩形 17"/>
          <p:cNvSpPr/>
          <p:nvPr/>
        </p:nvSpPr>
        <p:spPr>
          <a:xfrm>
            <a:off x="-1428750" y="1233488"/>
            <a:ext cx="1428750" cy="2627312"/>
          </a:xfrm>
          <a:prstGeom prst="rect">
            <a:avLst/>
          </a:prstGeom>
          <a:gradFill flip="none" rotWithShape="1">
            <a:gsLst>
              <a:gs pos="0">
                <a:schemeClr val="bg1">
                  <a:alpha val="0"/>
                </a:schemeClr>
              </a:gs>
              <a:gs pos="100000">
                <a:schemeClr val="bg1">
                  <a:alpha val="38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18"/>
          <p:cNvSpPr/>
          <p:nvPr/>
        </p:nvSpPr>
        <p:spPr>
          <a:xfrm rot="10800000">
            <a:off x="9144000" y="1233488"/>
            <a:ext cx="647700" cy="2627312"/>
          </a:xfrm>
          <a:prstGeom prst="rect">
            <a:avLst/>
          </a:prstGeom>
          <a:gradFill flip="none" rotWithShape="1">
            <a:gsLst>
              <a:gs pos="0">
                <a:schemeClr val="bg1">
                  <a:alpha val="0"/>
                </a:schemeClr>
              </a:gs>
              <a:gs pos="100000">
                <a:schemeClr val="bg1">
                  <a:alpha val="38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AutoShape 3"/>
          <p:cNvSpPr>
            <a:spLocks noChangeArrowheads="1"/>
          </p:cNvSpPr>
          <p:nvPr/>
        </p:nvSpPr>
        <p:spPr bwMode="gray">
          <a:xfrm>
            <a:off x="412709" y="1160709"/>
            <a:ext cx="8137525" cy="2747962"/>
          </a:xfrm>
          <a:prstGeom prst="roundRect">
            <a:avLst>
              <a:gd name="adj" fmla="val 2730"/>
            </a:avLst>
          </a:prstGeom>
          <a:solidFill>
            <a:schemeClr val="bg1">
              <a:lumMod val="95000"/>
              <a:alpha val="80000"/>
            </a:schemeClr>
          </a:solidFill>
          <a:ln w="25400" algn="ctr">
            <a:solidFill>
              <a:schemeClr val="bg1"/>
            </a:solidFill>
            <a:round/>
            <a:headEnd/>
            <a:tailEnd/>
          </a:ln>
          <a:effectLst/>
        </p:spPr>
        <p:txBody>
          <a:bodyPr wrap="none" anchor="ctr"/>
          <a:lstStyle/>
          <a:p>
            <a:pPr algn="ctr" eaLnBrk="0" fontAlgn="auto" hangingPunct="0">
              <a:spcBef>
                <a:spcPts val="0"/>
              </a:spcBef>
              <a:spcAft>
                <a:spcPts val="0"/>
              </a:spcAft>
              <a:defRPr/>
            </a:pPr>
            <a:endParaRPr lang="zh-CN" altLang="zh-CN" sz="2000">
              <a:solidFill>
                <a:schemeClr val="tx2"/>
              </a:solidFill>
              <a:latin typeface="+mn-lt"/>
              <a:ea typeface="微软雅黑" pitchFamily="34" charset="-122"/>
            </a:endParaRPr>
          </a:p>
        </p:txBody>
      </p:sp>
      <p:sp>
        <p:nvSpPr>
          <p:cNvPr id="21" name="TextBox 20"/>
          <p:cNvSpPr txBox="1"/>
          <p:nvPr/>
        </p:nvSpPr>
        <p:spPr>
          <a:xfrm>
            <a:off x="1448790" y="2066306"/>
            <a:ext cx="6282046" cy="707886"/>
          </a:xfrm>
          <a:prstGeom prst="rect">
            <a:avLst/>
          </a:prstGeom>
          <a:noFill/>
        </p:spPr>
        <p:txBody>
          <a:bodyPr wrap="square" rtlCol="0">
            <a:spAutoFit/>
          </a:bodyPr>
          <a:lstStyle/>
          <a:p>
            <a:r>
              <a:rPr lang="zh-CN" altLang="en-US" sz="4000" dirty="0" smtClean="0"/>
              <a:t>             谢谢观看</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withEffect">
                                  <p:stCondLst>
                                    <p:cond delay="0"/>
                                  </p:stCondLst>
                                  <p:childTnLst>
                                    <p:animMotion origin="layout" path="M -5E-6 0 L 1.28542 0 " pathEditMode="relative" rAng="0" ptsTypes="AA">
                                      <p:cBhvr>
                                        <p:cTn id="6" dur="1000" fill="hold"/>
                                        <p:tgtEl>
                                          <p:spTgt spid="18"/>
                                        </p:tgtEl>
                                        <p:attrNameLst>
                                          <p:attrName>ppt_x</p:attrName>
                                          <p:attrName>ppt_y</p:attrName>
                                        </p:attrNameLst>
                                      </p:cBhvr>
                                      <p:rCtr x="643" y="0"/>
                                    </p:animMotion>
                                  </p:childTnLst>
                                </p:cTn>
                              </p:par>
                              <p:par>
                                <p:cTn id="7" presetID="63" presetClass="path" presetSubtype="0" accel="50000" decel="50000" fill="hold" grpId="0" nodeType="withEffect">
                                  <p:stCondLst>
                                    <p:cond delay="100"/>
                                  </p:stCondLst>
                                  <p:childTnLst>
                                    <p:animMotion origin="layout" path="M 0.12917 0 L -1.44375 0 " pathEditMode="relative" rAng="0" ptsTypes="AA">
                                      <p:cBhvr>
                                        <p:cTn id="8" dur="1000" fill="hold"/>
                                        <p:tgtEl>
                                          <p:spTgt spid="19"/>
                                        </p:tgtEl>
                                        <p:attrNameLst>
                                          <p:attrName>ppt_x</p:attrName>
                                          <p:attrName>ppt_y</p:attrName>
                                        </p:attrNameLst>
                                      </p:cBhvr>
                                      <p:rCtr x="-786" y="0"/>
                                    </p:animMotion>
                                  </p:childTnLst>
                                </p:cTn>
                              </p:par>
                              <p:par>
                                <p:cTn id="9" presetID="14" presetClass="entr" presetSubtype="10" fill="hold" nodeType="withEffect">
                                  <p:stCondLst>
                                    <p:cond delay="300"/>
                                  </p:stCondLst>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900"/>
                                        <p:tgtEl>
                                          <p:spTgt spid="17"/>
                                        </p:tgtEl>
                                      </p:cBhvr>
                                    </p:animEffect>
                                  </p:childTnLst>
                                </p:cTn>
                              </p:par>
                              <p:par>
                                <p:cTn id="12" presetID="21" presetClass="entr" presetSubtype="4" fill="hold" nodeType="withEffect">
                                  <p:stCondLst>
                                    <p:cond delay="1200"/>
                                  </p:stCondLst>
                                  <p:childTnLst>
                                    <p:set>
                                      <p:cBhvr>
                                        <p:cTn id="13" dur="1" fill="hold">
                                          <p:stCondLst>
                                            <p:cond delay="0"/>
                                          </p:stCondLst>
                                        </p:cTn>
                                        <p:tgtEl>
                                          <p:spTgt spid="16"/>
                                        </p:tgtEl>
                                        <p:attrNameLst>
                                          <p:attrName>style.visibility</p:attrName>
                                        </p:attrNameLst>
                                      </p:cBhvr>
                                      <p:to>
                                        <p:strVal val="visible"/>
                                      </p:to>
                                    </p:set>
                                    <p:animEffect transition="in" filter="wheel(4)">
                                      <p:cBhvr>
                                        <p:cTn id="14" dur="400"/>
                                        <p:tgtEl>
                                          <p:spTgt spid="16"/>
                                        </p:tgtEl>
                                      </p:cBhvr>
                                    </p:animEffect>
                                  </p:childTnLst>
                                </p:cTn>
                              </p:par>
                              <p:par>
                                <p:cTn id="15" presetID="12" presetClass="entr" presetSubtype="8" fill="hold" nodeType="withEffect">
                                  <p:stCondLst>
                                    <p:cond delay="1400"/>
                                  </p:stCondLst>
                                  <p:childTnLst>
                                    <p:set>
                                      <p:cBhvr>
                                        <p:cTn id="16" dur="1" fill="hold">
                                          <p:stCondLst>
                                            <p:cond delay="0"/>
                                          </p:stCondLst>
                                        </p:cTn>
                                        <p:tgtEl>
                                          <p:spTgt spid="15"/>
                                        </p:tgtEl>
                                        <p:attrNameLst>
                                          <p:attrName>style.visibility</p:attrName>
                                        </p:attrNameLst>
                                      </p:cBhvr>
                                      <p:to>
                                        <p:strVal val="visible"/>
                                      </p:to>
                                    </p:set>
                                    <p:animEffect transition="in" filter="slide(fromLeft)">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457</TotalTime>
  <Words>166</Words>
  <Application>Microsoft Office PowerPoint</Application>
  <PresentationFormat>全屏显示(4:3)</PresentationFormat>
  <Paragraphs>11</Paragraphs>
  <Slides>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vt:i4>
      </vt:variant>
    </vt:vector>
  </HeadingPairs>
  <TitlesOfParts>
    <vt:vector size="11" baseType="lpstr">
      <vt:lpstr>Arial</vt:lpstr>
      <vt:lpstr>宋体</vt:lpstr>
      <vt:lpstr>微软雅黑</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DADI</cp:lastModifiedBy>
  <cp:revision>22</cp:revision>
  <dcterms:created xsi:type="dcterms:W3CDTF">2009-07-10T06:22:23Z</dcterms:created>
  <dcterms:modified xsi:type="dcterms:W3CDTF">2014-07-10T00:33:41Z</dcterms:modified>
</cp:coreProperties>
</file>