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95982-9E96-41E8-9B37-0CE726082A2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456241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42201-A1D0-4EF8-801C-BCDE64F91B5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64911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D5833-5FE7-4F54-BB69-BDC8F8F064F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570889"/>
      </p:ext>
    </p:extLst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B723E-1AD7-4BD8-B1FB-5AF581B9DB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455511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C319B2-B688-46EC-9C04-2244A1F28AA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725271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C9ABC8-A66A-4535-BB14-9BE43F71DD3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24532"/>
      </p:ext>
    </p:extLst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7399DA-4D19-4328-88A5-17BF9595921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463349"/>
      </p:ext>
    </p:extLst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37529-5A5B-4699-8210-DBB2DBC2709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27316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AC7E67-78BA-48D6-B004-446BB3375BDF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244198"/>
      </p:ext>
    </p:extLst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1E8D4D-4467-4BD8-8429-CDDC5B7238E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1585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E6B52-2607-4AB3-934F-77FD1468A47C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053657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EE7F2"/>
            </a:gs>
            <a:gs pos="17999">
              <a:srgbClr val="FBD49C"/>
            </a:gs>
            <a:gs pos="39000">
              <a:srgbClr val="FBA97D"/>
            </a:gs>
            <a:gs pos="64000">
              <a:srgbClr val="FAC77D"/>
            </a:gs>
            <a:gs pos="82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E60641-EEE8-4CED-A8BA-6FF2321B7772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703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1989138"/>
            <a:ext cx="8064500" cy="147002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/>
              <a:t>中式元素新古典主义 </a:t>
            </a:r>
            <a:br>
              <a:rPr lang="zh-CN" altLang="en-US" b="1"/>
            </a:br>
            <a:r>
              <a:rPr lang="zh-CN" altLang="en-US" b="1"/>
              <a:t>中国情怀的时尚与怀旧</a:t>
            </a:r>
            <a:r>
              <a:rPr lang="zh-CN" alt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68654323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r>
              <a:rPr lang="zh-CN" altLang="en-US" b="1"/>
              <a:t>中式元素的新古典主义</a:t>
            </a:r>
            <a:r>
              <a:rPr lang="zh-CN" altLang="en-US"/>
              <a:t> </a:t>
            </a:r>
          </a:p>
        </p:txBody>
      </p:sp>
      <p:pic>
        <p:nvPicPr>
          <p:cNvPr id="3077" name="Picture 5" descr="42468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484313"/>
            <a:ext cx="4789487" cy="491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5636857"/>
      </p:ext>
    </p:extLst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800" b="1">
                <a:ea typeface="楷体_GB2312" pitchFamily="49" charset="-122"/>
              </a:rPr>
              <a:t>           </a:t>
            </a:r>
            <a:r>
              <a:rPr lang="zh-CN" altLang="en-US" sz="2800" b="1">
                <a:ea typeface="楷体_GB2312" pitchFamily="49" charset="-122"/>
              </a:rPr>
              <a:t>现代与古典；东方与西方；简单和烦琐。新古典主义造成一种时尚而怀旧情节，给予家居更多的文化氛围和个性色彩。 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b="1">
                <a:ea typeface="楷体_GB2312" pitchFamily="49" charset="-122"/>
              </a:rPr>
              <a:t>　　其实与其说是装修，不如说是装饰，也就是家居陈设的设计。很多古典家具都很适合放置个人收藏品，这时室内装修只是起到背景作用。我曾经崇尚极少主义的简约设计，现在加上极多主义的室内陈设。这种强烈对比下的视觉效果，非常有家的感觉。</a:t>
            </a:r>
          </a:p>
          <a:p>
            <a:pPr>
              <a:lnSpc>
                <a:spcPct val="130000"/>
              </a:lnSpc>
              <a:buFontTx/>
              <a:buNone/>
            </a:pPr>
            <a:endParaRPr lang="en-US" altLang="zh-CN" sz="2800" b="1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9225131"/>
      </p:ext>
    </p:extLst>
  </p:cSld>
  <p:clrMapOvr>
    <a:masterClrMapping/>
  </p:clrMapOvr>
  <p:transition>
    <p:plus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默认设计模板</vt:lpstr>
      <vt:lpstr>中式元素新古典主义  中国情怀的时尚与怀旧 </vt:lpstr>
      <vt:lpstr>中式元素的新古典主义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中式元素新古典主义  中国情怀的时尚与怀旧 </dc:title>
  <dc:creator>Administrator</dc:creator>
  <cp:lastModifiedBy>微软用户</cp:lastModifiedBy>
  <cp:revision>1</cp:revision>
  <dcterms:created xsi:type="dcterms:W3CDTF">2012-09-14T09:47:58Z</dcterms:created>
  <dcterms:modified xsi:type="dcterms:W3CDTF">2012-09-14T09:49:15Z</dcterms:modified>
</cp:coreProperties>
</file>