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447890-97AE-40D7-B329-2A0B0B552E4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2152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07DF6D-3241-42E3-B90F-9403128164D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3718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266A99-6BC6-49CD-BB5D-340B9B792D2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583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0DF5E5-8A9F-4E10-B176-464AD19D781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8830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BB2079-9DD6-4271-9B3B-A2283F6326F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7097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868CF-B340-4C6D-8C85-7D88422E328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0185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6296A-145F-4977-9EA5-23FA2452ED6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0475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B37A87-E3F9-4787-A773-438E7A16EBD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854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EEE78F-EC04-4D04-A5D8-B783BFC60DC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639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23C248-A227-41F8-B878-2E2C54B8AE3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360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7486FF-785F-4896-8C90-F6844F8BD44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1785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C2625B6-4A68-455D-B470-E7A03E88B515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361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CCCCFF"/>
            </a:gs>
            <a:gs pos="17999">
              <a:srgbClr val="99CCFF"/>
            </a:gs>
            <a:gs pos="39000">
              <a:srgbClr val="CC99FF"/>
            </a:gs>
            <a:gs pos="64000">
              <a:srgbClr val="9966FF"/>
            </a:gs>
            <a:gs pos="82001">
              <a:srgbClr val="99CCFF"/>
            </a:gs>
            <a:gs pos="100000">
              <a:srgbClr val="CCCCFF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FAC49FF-48D7-46A4-A4B9-F2DA08F589A0}" type="slidenum">
              <a:rPr lang="en-US" altLang="zh-CN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032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4" name="Rectangle 16"/>
          <p:cNvSpPr>
            <a:spLocks noChangeArrowheads="1"/>
          </p:cNvSpPr>
          <p:nvPr/>
        </p:nvSpPr>
        <p:spPr bwMode="auto">
          <a:xfrm>
            <a:off x="2627313" y="981075"/>
            <a:ext cx="31527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itchFamily="49" charset="-122"/>
              </a:rPr>
              <a:t>网络知识</a:t>
            </a:r>
          </a:p>
        </p:txBody>
      </p:sp>
      <p:sp>
        <p:nvSpPr>
          <p:cNvPr id="2065" name="AutoShape 17"/>
          <p:cNvSpPr>
            <a:spLocks/>
          </p:cNvSpPr>
          <p:nvPr/>
        </p:nvSpPr>
        <p:spPr bwMode="auto">
          <a:xfrm>
            <a:off x="2268538" y="1773238"/>
            <a:ext cx="215900" cy="3960812"/>
          </a:xfrm>
          <a:prstGeom prst="leftBrace">
            <a:avLst>
              <a:gd name="adj1" fmla="val 152880"/>
              <a:gd name="adj2" fmla="val 50000"/>
            </a:avLst>
          </a:prstGeom>
          <a:noFill/>
          <a:ln w="444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2067" name="Text Box 19"/>
          <p:cNvSpPr txBox="1">
            <a:spLocks noChangeArrowheads="1"/>
          </p:cNvSpPr>
          <p:nvPr/>
        </p:nvSpPr>
        <p:spPr bwMode="auto">
          <a:xfrm>
            <a:off x="1116013" y="1196975"/>
            <a:ext cx="854075" cy="5049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itchFamily="49" charset="-122"/>
              </a:rPr>
              <a:t>计算机选修课设置：</a:t>
            </a:r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2484438" y="2997200"/>
            <a:ext cx="44640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itchFamily="49" charset="-122"/>
              </a:rPr>
              <a:t>图形图像处理</a:t>
            </a:r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2843213" y="4868863"/>
            <a:ext cx="315277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itchFamily="49" charset="-122"/>
              </a:rPr>
              <a:t>数据库</a:t>
            </a:r>
          </a:p>
        </p:txBody>
      </p:sp>
    </p:spTree>
    <p:extLst>
      <p:ext uri="{BB962C8B-B14F-4D97-AF65-F5344CB8AC3E}">
        <p14:creationId xmlns:p14="http://schemas.microsoft.com/office/powerpoint/2010/main" val="388753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3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itchFamily="49" charset="-122"/>
              </a:rPr>
              <a:t>组织结构图：</a:t>
            </a:r>
            <a:endParaRPr lang="zh-CN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7197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Microsoft Office PowerPoint</Application>
  <PresentationFormat>全屏显示(4:3)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默认设计模板</vt:lpstr>
      <vt:lpstr>PowerPoint 演示文稿</vt:lpstr>
      <vt:lpstr>组织结构图：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1</cp:revision>
  <dcterms:created xsi:type="dcterms:W3CDTF">2012-09-14T13:20:50Z</dcterms:created>
  <dcterms:modified xsi:type="dcterms:W3CDTF">2012-09-14T13:22:17Z</dcterms:modified>
</cp:coreProperties>
</file>