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34F04-EE69-40D5-A7FE-693E3FE31D5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8157"/>
      </p:ext>
    </p:extLst>
  </p:cSld>
  <p:clrMapOvr>
    <a:masterClrMapping/>
  </p:clrMapOvr>
  <p:transition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8D0FA-D7BA-477F-842E-932FB87B57A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090997"/>
      </p:ext>
    </p:extLst>
  </p:cSld>
  <p:clrMapOvr>
    <a:masterClrMapping/>
  </p:clrMapOvr>
  <p:transition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A59C42-2700-4DA4-A6F4-E0A1A1AF948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334647"/>
      </p:ext>
    </p:extLst>
  </p:cSld>
  <p:clrMapOvr>
    <a:masterClrMapping/>
  </p:clrMapOvr>
  <p:transition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0626D3-B92B-4E66-AB27-647AB2546E6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338225"/>
      </p:ext>
    </p:extLst>
  </p:cSld>
  <p:clrMapOvr>
    <a:masterClrMapping/>
  </p:clrMapOvr>
  <p:transition>
    <p:comb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10AD68-7407-473F-AC23-59C369C8F85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963458"/>
      </p:ext>
    </p:extLst>
  </p:cSld>
  <p:clrMapOvr>
    <a:masterClrMapping/>
  </p:clrMapOvr>
  <p:transition>
    <p:comb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69EB38-0503-4C6A-B7FD-010E9B38D50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144387"/>
      </p:ext>
    </p:extLst>
  </p:cSld>
  <p:clrMapOvr>
    <a:masterClrMapping/>
  </p:clrMapOvr>
  <p:transition>
    <p:comb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0A176C-9A27-41E0-A416-AB41D291DF6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994581"/>
      </p:ext>
    </p:extLst>
  </p:cSld>
  <p:clrMapOvr>
    <a:masterClrMapping/>
  </p:clrMapOvr>
  <p:transition>
    <p:comb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BEBB54-8F5E-4A29-B31F-69C9D3C62DF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4233"/>
      </p:ext>
    </p:extLst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433FC-2B66-4DF8-A5E2-F2FA2C08272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81282"/>
      </p:ext>
    </p:extLst>
  </p:cSld>
  <p:clrMapOvr>
    <a:masterClrMapping/>
  </p:clrMapOvr>
  <p:transition>
    <p:comb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11897C-A569-4064-A48E-396B513DF9A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249130"/>
      </p:ext>
    </p:extLst>
  </p:cSld>
  <p:clrMapOvr>
    <a:masterClrMapping/>
  </p:clrMapOvr>
  <p:transition>
    <p:comb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F876C7-F58C-4F1C-A412-E50432DF43C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345202"/>
      </p:ext>
    </p:extLst>
  </p:cSld>
  <p:clrMapOvr>
    <a:masterClrMapping/>
  </p:clrMapOvr>
  <p:transition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DF95DB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A386BA1-11CD-4658-B8F8-6816BE54750F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036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omb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341438"/>
            <a:ext cx="7772400" cy="936625"/>
          </a:xfrm>
        </p:spPr>
        <p:txBody>
          <a:bodyPr/>
          <a:lstStyle/>
          <a:p>
            <a:r>
              <a:rPr lang="zh-CN" altLang="en-US" sz="3600" b="1">
                <a:ea typeface="黑体" pitchFamily="2" charset="-122"/>
              </a:rPr>
              <a:t>音频文件</a:t>
            </a:r>
          </a:p>
        </p:txBody>
      </p:sp>
    </p:spTree>
    <p:extLst>
      <p:ext uri="{BB962C8B-B14F-4D97-AF65-F5344CB8AC3E}">
        <p14:creationId xmlns:p14="http://schemas.microsoft.com/office/powerpoint/2010/main" val="189140838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628775"/>
            <a:ext cx="4824412" cy="319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6925148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QQ截图未命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628775"/>
            <a:ext cx="4537075" cy="341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22617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默认设计模板</vt:lpstr>
      <vt:lpstr>音频文件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音频文件</dc:title>
  <dc:creator>Administrator</dc:creator>
  <cp:lastModifiedBy>微软用户</cp:lastModifiedBy>
  <cp:revision>1</cp:revision>
  <dcterms:created xsi:type="dcterms:W3CDTF">2012-09-14T12:26:22Z</dcterms:created>
  <dcterms:modified xsi:type="dcterms:W3CDTF">2012-09-14T12:28:10Z</dcterms:modified>
</cp:coreProperties>
</file>