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bg1"/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/>
              <a:t>春雨贵如油</a:t>
            </a:r>
          </a:p>
        </p:txBody>
      </p:sp>
    </p:spTree>
    <p:extLst>
      <p:ext uri="{BB962C8B-B14F-4D97-AF65-F5344CB8AC3E}">
        <p14:creationId xmlns:p14="http://schemas.microsoft.com/office/powerpoint/2010/main" val="1735772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1246042"/>
            <a:ext cx="6144683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3964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全屏显示(4:3)</PresentationFormat>
  <Paragraphs>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春雨贵如油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春雨贵如油</dc:title>
  <dc:creator>Administrator</dc:creator>
  <cp:lastModifiedBy>微软用户</cp:lastModifiedBy>
  <cp:revision>2</cp:revision>
  <dcterms:created xsi:type="dcterms:W3CDTF">2012-09-14T11:19:17Z</dcterms:created>
  <dcterms:modified xsi:type="dcterms:W3CDTF">2012-09-14T11:37:32Z</dcterms:modified>
</cp:coreProperties>
</file>