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2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F8D2A0-060C-43E4-A961-8355F52CAC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6157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1360C-5671-4E5D-80E1-324D4E828F1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91933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03F787-D4FC-4110-B1BB-4D715B36EB2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6083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4642AB-EF9E-4A9C-A051-F7515286BE2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2151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69EB5A-72F6-4C1E-9D97-59D04779744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575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90C6E-2EF6-47CC-8F6B-92B246A897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56978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7FE98-D5CA-47D7-9B0F-656E5C4127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1937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FE254E-F526-480A-96E6-3E1F330ADB8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4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A66D13-0416-4901-995E-70A486F41B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2317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20C3B-81A0-42C9-A7FE-94720E3646C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038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D4930-9238-47C0-9865-CFDA50E7B9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6752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FF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3D03C4E-9D0E-4481-B5B0-31C854D00B5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404813"/>
            <a:ext cx="7772400" cy="1470025"/>
          </a:xfrm>
          <a:solidFill>
            <a:srgbClr val="FF99CC"/>
          </a:solidFill>
          <a:ln>
            <a:solidFill>
              <a:srgbClr val="FFFF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b="1">
                <a:ea typeface="华文行楷" pitchFamily="2" charset="-122"/>
              </a:rPr>
              <a:t>闻着花香醉</a:t>
            </a:r>
            <a:r>
              <a:rPr lang="en-US" altLang="zh-CN" b="1">
                <a:ea typeface="华文行楷" pitchFamily="2" charset="-122"/>
              </a:rPr>
              <a:t>——</a:t>
            </a:r>
            <a:r>
              <a:rPr lang="zh-CN" altLang="en-US" b="1">
                <a:ea typeface="华文行楷" pitchFamily="2" charset="-122"/>
              </a:rPr>
              <a:t>浪漫樱花</a:t>
            </a:r>
          </a:p>
        </p:txBody>
      </p:sp>
      <p:pic>
        <p:nvPicPr>
          <p:cNvPr id="2053" name="Picture 5" descr="闻着花香醉——浪漫樱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133600"/>
            <a:ext cx="6985000" cy="4075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粉色落英纷纷扬扬 四月去绍兴看“樱花雨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052513"/>
            <a:ext cx="6048375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闻着花香醉——浪漫樱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484313"/>
            <a:ext cx="6264275" cy="438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3419475" y="476250"/>
            <a:ext cx="2286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ea typeface="楷体_GB2312" pitchFamily="49" charset="-122"/>
              </a:rPr>
              <a:t>无锡樱花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默认设计模板</vt:lpstr>
      <vt:lpstr>闻着花香醉——浪漫樱花</vt:lpstr>
      <vt:lpstr>PowerPoint 演示文稿</vt:lpstr>
      <vt:lpstr>PowerPoint 演示文稿</vt:lpstr>
    </vt:vector>
  </TitlesOfParts>
  <Company>中国医科大学计算机中心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T4</dc:title>
  <dc:creator>cmuccsw</dc:creator>
  <cp:lastModifiedBy>SkyUN.Org</cp:lastModifiedBy>
  <cp:revision>6</cp:revision>
  <dcterms:created xsi:type="dcterms:W3CDTF">2009-04-13T06:10:32Z</dcterms:created>
  <dcterms:modified xsi:type="dcterms:W3CDTF">2012-12-24T08:43:07Z</dcterms:modified>
</cp:coreProperties>
</file>