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  <p:sldId id="257" r:id="rId4"/>
    <p:sldId id="258" r:id="rId5"/>
    <p:sldId id="259" r:id="rId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28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2012/9/15 Saturday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2012/9/15 Saturday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2012/9/15 Saturday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895600" y="1371600"/>
            <a:ext cx="5867400" cy="2286000"/>
          </a:xfrm>
        </p:spPr>
        <p:txBody>
          <a:bodyPr/>
          <a:lstStyle>
            <a:lvl1pPr>
              <a:defRPr sz="4500"/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971800" y="4267200"/>
            <a:ext cx="5791200" cy="1447800"/>
          </a:xfrm>
        </p:spPr>
        <p:txBody>
          <a:bodyPr/>
          <a:lstStyle>
            <a:lvl1pPr marL="0" indent="0">
              <a:buFont typeface="Wingdings" pitchFamily="2" charset="2"/>
              <a:buNone/>
              <a:defRPr sz="2600" b="1"/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</a:p>
        </p:txBody>
      </p:sp>
      <p:sp>
        <p:nvSpPr>
          <p:cNvPr id="20484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20485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20486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8323B78B-2332-49DB-B25B-1BE89E52B173}" type="slidenum">
              <a:rPr lang="en-US" altLang="zh-CN">
                <a:solidFill>
                  <a:srgbClr val="FFFFFF"/>
                </a:solidFill>
              </a:rPr>
              <a:pPr/>
              <a:t>‹#›</a:t>
            </a:fld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20487" name="Line 7"/>
          <p:cNvSpPr>
            <a:spLocks noChangeShapeType="1"/>
          </p:cNvSpPr>
          <p:nvPr/>
        </p:nvSpPr>
        <p:spPr bwMode="auto">
          <a:xfrm>
            <a:off x="228600" y="990600"/>
            <a:ext cx="8610600" cy="0"/>
          </a:xfrm>
          <a:prstGeom prst="line">
            <a:avLst/>
          </a:prstGeom>
          <a:noFill/>
          <a:ln w="66675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srgbClr val="FFFFFF"/>
              </a:solidFill>
            </a:endParaRPr>
          </a:p>
        </p:txBody>
      </p:sp>
      <p:grpSp>
        <p:nvGrpSpPr>
          <p:cNvPr id="20488" name="Group 8"/>
          <p:cNvGrpSpPr>
            <a:grpSpLocks/>
          </p:cNvGrpSpPr>
          <p:nvPr/>
        </p:nvGrpSpPr>
        <p:grpSpPr bwMode="auto">
          <a:xfrm>
            <a:off x="228600" y="1447800"/>
            <a:ext cx="2286000" cy="2514600"/>
            <a:chOff x="144" y="912"/>
            <a:chExt cx="1440" cy="1584"/>
          </a:xfrm>
        </p:grpSpPr>
        <p:sp>
          <p:nvSpPr>
            <p:cNvPr id="20489" name="Rectangle 9"/>
            <p:cNvSpPr>
              <a:spLocks noChangeArrowheads="1"/>
            </p:cNvSpPr>
            <p:nvPr/>
          </p:nvSpPr>
          <p:spPr bwMode="auto">
            <a:xfrm>
              <a:off x="960" y="912"/>
              <a:ext cx="52" cy="979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20490" name="Rectangle 10"/>
            <p:cNvSpPr>
              <a:spLocks noChangeArrowheads="1"/>
            </p:cNvSpPr>
            <p:nvPr/>
          </p:nvSpPr>
          <p:spPr bwMode="auto">
            <a:xfrm>
              <a:off x="844" y="912"/>
              <a:ext cx="52" cy="861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20491" name="Rectangle 11"/>
            <p:cNvSpPr>
              <a:spLocks noChangeArrowheads="1"/>
            </p:cNvSpPr>
            <p:nvPr/>
          </p:nvSpPr>
          <p:spPr bwMode="auto">
            <a:xfrm>
              <a:off x="727" y="912"/>
              <a:ext cx="52" cy="736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20492" name="Rectangle 12"/>
            <p:cNvSpPr>
              <a:spLocks noChangeArrowheads="1"/>
            </p:cNvSpPr>
            <p:nvPr/>
          </p:nvSpPr>
          <p:spPr bwMode="auto">
            <a:xfrm>
              <a:off x="610" y="912"/>
              <a:ext cx="52" cy="612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20493" name="Rectangle 13"/>
            <p:cNvSpPr>
              <a:spLocks noChangeArrowheads="1"/>
            </p:cNvSpPr>
            <p:nvPr/>
          </p:nvSpPr>
          <p:spPr bwMode="auto">
            <a:xfrm>
              <a:off x="494" y="912"/>
              <a:ext cx="52" cy="493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20494" name="Rectangle 14"/>
            <p:cNvSpPr>
              <a:spLocks noChangeArrowheads="1"/>
            </p:cNvSpPr>
            <p:nvPr/>
          </p:nvSpPr>
          <p:spPr bwMode="auto">
            <a:xfrm>
              <a:off x="377" y="912"/>
              <a:ext cx="52" cy="361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20495" name="Rectangle 15"/>
            <p:cNvSpPr>
              <a:spLocks noChangeArrowheads="1"/>
            </p:cNvSpPr>
            <p:nvPr/>
          </p:nvSpPr>
          <p:spPr bwMode="auto">
            <a:xfrm>
              <a:off x="260" y="912"/>
              <a:ext cx="52" cy="249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20496" name="Rectangle 16"/>
            <p:cNvSpPr>
              <a:spLocks noChangeArrowheads="1"/>
            </p:cNvSpPr>
            <p:nvPr/>
          </p:nvSpPr>
          <p:spPr bwMode="auto">
            <a:xfrm>
              <a:off x="144" y="912"/>
              <a:ext cx="52" cy="125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20497" name="Rectangle 17"/>
            <p:cNvSpPr>
              <a:spLocks noChangeArrowheads="1"/>
            </p:cNvSpPr>
            <p:nvPr/>
          </p:nvSpPr>
          <p:spPr bwMode="auto">
            <a:xfrm>
              <a:off x="1077" y="912"/>
              <a:ext cx="49" cy="109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20498" name="Rectangle 18"/>
            <p:cNvSpPr>
              <a:spLocks noChangeArrowheads="1"/>
            </p:cNvSpPr>
            <p:nvPr/>
          </p:nvSpPr>
          <p:spPr bwMode="auto">
            <a:xfrm>
              <a:off x="1191" y="912"/>
              <a:ext cx="49" cy="1223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20499" name="Rectangle 19"/>
            <p:cNvSpPr>
              <a:spLocks noChangeArrowheads="1"/>
            </p:cNvSpPr>
            <p:nvPr/>
          </p:nvSpPr>
          <p:spPr bwMode="auto">
            <a:xfrm>
              <a:off x="1304" y="912"/>
              <a:ext cx="49" cy="134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20500" name="Rectangle 20"/>
            <p:cNvSpPr>
              <a:spLocks noChangeArrowheads="1"/>
            </p:cNvSpPr>
            <p:nvPr/>
          </p:nvSpPr>
          <p:spPr bwMode="auto">
            <a:xfrm>
              <a:off x="1418" y="912"/>
              <a:ext cx="52" cy="146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20501" name="Rectangle 21"/>
            <p:cNvSpPr>
              <a:spLocks noChangeArrowheads="1"/>
            </p:cNvSpPr>
            <p:nvPr/>
          </p:nvSpPr>
          <p:spPr bwMode="auto">
            <a:xfrm>
              <a:off x="1535" y="912"/>
              <a:ext cx="49" cy="158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</p:grpSp>
      <p:sp>
        <p:nvSpPr>
          <p:cNvPr id="20502" name="Line 22"/>
          <p:cNvSpPr>
            <a:spLocks noChangeShapeType="1"/>
          </p:cNvSpPr>
          <p:nvPr/>
        </p:nvSpPr>
        <p:spPr bwMode="auto">
          <a:xfrm>
            <a:off x="266700" y="6172200"/>
            <a:ext cx="8610600" cy="0"/>
          </a:xfrm>
          <a:prstGeom prst="line">
            <a:avLst/>
          </a:prstGeom>
          <a:noFill/>
          <a:ln w="1270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4534637"/>
      </p:ext>
    </p:extLst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8758230D-5F67-40FF-BAD8-D4505E19FA88}" type="slidenum">
              <a:rPr lang="en-US" altLang="zh-CN">
                <a:solidFill>
                  <a:srgbClr val="FFFFFF"/>
                </a:solidFill>
              </a:rPr>
              <a:pPr/>
              <a:t>‹#›</a:t>
            </a:fld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8868919"/>
      </p:ext>
    </p:extLst>
  </p:cSld>
  <p:clrMapOvr>
    <a:masterClrMapping/>
  </p:clrMapOvr>
  <p:transition>
    <p:blinds dir="vert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5AB58D95-9627-422B-913B-D3E337312703}" type="slidenum">
              <a:rPr lang="en-US" altLang="zh-CN">
                <a:solidFill>
                  <a:srgbClr val="FFFFFF"/>
                </a:solidFill>
              </a:rPr>
              <a:pPr/>
              <a:t>‹#›</a:t>
            </a:fld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9988171"/>
      </p:ext>
    </p:extLst>
  </p:cSld>
  <p:clrMapOvr>
    <a:masterClrMapping/>
  </p:clrMapOvr>
  <p:transition>
    <p:blinds dir="vert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676400" y="1981200"/>
            <a:ext cx="3429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257800" y="1981200"/>
            <a:ext cx="3429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B0F66A9D-E779-4AA6-9DA2-EE1E1F63E1CE}" type="slidenum">
              <a:rPr lang="en-US" altLang="zh-CN">
                <a:solidFill>
                  <a:srgbClr val="FFFFFF"/>
                </a:solidFill>
              </a:rPr>
              <a:pPr/>
              <a:t>‹#›</a:t>
            </a:fld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8243033"/>
      </p:ext>
    </p:extLst>
  </p:cSld>
  <p:clrMapOvr>
    <a:masterClrMapping/>
  </p:clrMapOvr>
  <p:transition>
    <p:blinds dir="vert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D2F0F33A-C983-46E2-BE7F-95C0566062CA}" type="slidenum">
              <a:rPr lang="en-US" altLang="zh-CN">
                <a:solidFill>
                  <a:srgbClr val="FFFFFF"/>
                </a:solidFill>
              </a:rPr>
              <a:pPr/>
              <a:t>‹#›</a:t>
            </a:fld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9" name="日期占位符 8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8530696"/>
      </p:ext>
    </p:extLst>
  </p:cSld>
  <p:clrMapOvr>
    <a:masterClrMapping/>
  </p:clrMapOvr>
  <p:transition>
    <p:blinds dir="vert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402986B9-00B1-4191-BFCA-84B6084B08DA}" type="slidenum">
              <a:rPr lang="en-US" altLang="zh-CN">
                <a:solidFill>
                  <a:srgbClr val="FFFFFF"/>
                </a:solidFill>
              </a:rPr>
              <a:pPr/>
              <a:t>‹#›</a:t>
            </a:fld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4101100"/>
      </p:ext>
    </p:extLst>
  </p:cSld>
  <p:clrMapOvr>
    <a:masterClrMapping/>
  </p:clrMapOvr>
  <p:transition>
    <p:blinds dir="vert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脚占位符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C5584245-4AFA-45B6-978F-9809EA09B72A}" type="slidenum">
              <a:rPr lang="en-US" altLang="zh-CN">
                <a:solidFill>
                  <a:srgbClr val="FFFFFF"/>
                </a:solidFill>
              </a:rPr>
              <a:pPr/>
              <a:t>‹#›</a:t>
            </a:fld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3972895"/>
      </p:ext>
    </p:extLst>
  </p:cSld>
  <p:clrMapOvr>
    <a:masterClrMapping/>
  </p:clrMapOvr>
  <p:transition>
    <p:blinds dir="vert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3BBE5C14-C986-4309-A0C4-14091C310137}" type="slidenum">
              <a:rPr lang="en-US" altLang="zh-CN">
                <a:solidFill>
                  <a:srgbClr val="FFFFFF"/>
                </a:solidFill>
              </a:rPr>
              <a:pPr/>
              <a:t>‹#›</a:t>
            </a:fld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5086382"/>
      </p:ext>
    </p:extLst>
  </p:cSld>
  <p:clrMapOvr>
    <a:masterClrMapping/>
  </p:clrMapOvr>
  <p:transition>
    <p:blinds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2012/9/15 Saturday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6CBE450A-3D3F-462E-AB64-74E53E8085CF}" type="slidenum">
              <a:rPr lang="en-US" altLang="zh-CN">
                <a:solidFill>
                  <a:srgbClr val="FFFFFF"/>
                </a:solidFill>
              </a:rPr>
              <a:pPr/>
              <a:t>‹#›</a:t>
            </a:fld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3492449"/>
      </p:ext>
    </p:extLst>
  </p:cSld>
  <p:clrMapOvr>
    <a:masterClrMapping/>
  </p:clrMapOvr>
  <p:transition>
    <p:blinds dir="vert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B04A3C80-C70B-4551-A790-C1699213F197}" type="slidenum">
              <a:rPr lang="en-US" altLang="zh-CN">
                <a:solidFill>
                  <a:srgbClr val="FFFFFF"/>
                </a:solidFill>
              </a:rPr>
              <a:pPr/>
              <a:t>‹#›</a:t>
            </a:fld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2353041"/>
      </p:ext>
    </p:extLst>
  </p:cSld>
  <p:clrMapOvr>
    <a:masterClrMapping/>
  </p:clrMapOvr>
  <p:transition>
    <p:blinds dir="vert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934200" y="457200"/>
            <a:ext cx="1752600" cy="56388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676400" y="457200"/>
            <a:ext cx="5105400" cy="56388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71B338EF-DA67-498A-937C-AE174754378E}" type="slidenum">
              <a:rPr lang="en-US" altLang="zh-CN">
                <a:solidFill>
                  <a:srgbClr val="FFFFFF"/>
                </a:solidFill>
              </a:rPr>
              <a:pPr/>
              <a:t>‹#›</a:t>
            </a:fld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041146"/>
      </p:ext>
    </p:extLst>
  </p:cSld>
  <p:clrMapOvr>
    <a:masterClrMapping/>
  </p:clrMapOvr>
  <p:transition>
    <p:blinds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2012/9/15 Saturday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2012/9/15 Saturday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2012/9/15 Saturday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2012/9/15 Saturday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2012/9/15 Saturday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2012/9/15 Saturday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2012/9/15 Saturday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2012/9/15 Saturday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676400" y="457200"/>
            <a:ext cx="7010400" cy="1295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676400" y="1981200"/>
            <a:ext cx="7010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9460" name="Rectangle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 smtClean="0">
              <a:solidFill>
                <a:srgbClr val="FFFFFF"/>
              </a:solidFill>
            </a:endParaRPr>
          </a:p>
        </p:txBody>
      </p:sp>
      <p:sp>
        <p:nvSpPr>
          <p:cNvPr id="19461" name="Rectangle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0B711F00-0A0E-4995-ACFD-9744CF85599C}" type="slidenum">
              <a:rPr lang="en-US" altLang="zh-CN" smtClean="0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CN" smtClean="0">
              <a:solidFill>
                <a:srgbClr val="FFFFFF"/>
              </a:solidFill>
            </a:endParaRPr>
          </a:p>
        </p:txBody>
      </p:sp>
      <p:sp>
        <p:nvSpPr>
          <p:cNvPr id="19462" name="Line 6"/>
          <p:cNvSpPr>
            <a:spLocks noChangeShapeType="1"/>
          </p:cNvSpPr>
          <p:nvPr/>
        </p:nvSpPr>
        <p:spPr bwMode="auto">
          <a:xfrm>
            <a:off x="266700" y="6172200"/>
            <a:ext cx="8610600" cy="0"/>
          </a:xfrm>
          <a:prstGeom prst="line">
            <a:avLst/>
          </a:prstGeom>
          <a:noFill/>
          <a:ln w="1270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srgbClr val="FFFFFF"/>
              </a:solidFill>
            </a:endParaRPr>
          </a:p>
        </p:txBody>
      </p:sp>
      <p:sp>
        <p:nvSpPr>
          <p:cNvPr id="19463" name="Line 7"/>
          <p:cNvSpPr>
            <a:spLocks noChangeShapeType="1"/>
          </p:cNvSpPr>
          <p:nvPr/>
        </p:nvSpPr>
        <p:spPr bwMode="auto">
          <a:xfrm>
            <a:off x="228600" y="304800"/>
            <a:ext cx="8610600" cy="0"/>
          </a:xfrm>
          <a:prstGeom prst="line">
            <a:avLst/>
          </a:prstGeom>
          <a:noFill/>
          <a:ln w="7620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srgbClr val="FFFFFF"/>
              </a:solidFill>
            </a:endParaRPr>
          </a:p>
        </p:txBody>
      </p:sp>
      <p:grpSp>
        <p:nvGrpSpPr>
          <p:cNvPr id="19464" name="Group 8"/>
          <p:cNvGrpSpPr>
            <a:grpSpLocks/>
          </p:cNvGrpSpPr>
          <p:nvPr/>
        </p:nvGrpSpPr>
        <p:grpSpPr bwMode="auto">
          <a:xfrm>
            <a:off x="228600" y="457200"/>
            <a:ext cx="1246188" cy="1371600"/>
            <a:chOff x="144" y="288"/>
            <a:chExt cx="785" cy="864"/>
          </a:xfrm>
        </p:grpSpPr>
        <p:sp>
          <p:nvSpPr>
            <p:cNvPr id="19465" name="Rectangle 9"/>
            <p:cNvSpPr>
              <a:spLocks noChangeArrowheads="1"/>
            </p:cNvSpPr>
            <p:nvPr/>
          </p:nvSpPr>
          <p:spPr bwMode="auto">
            <a:xfrm>
              <a:off x="589" y="288"/>
              <a:ext cx="28" cy="53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19466" name="Rectangle 10"/>
            <p:cNvSpPr>
              <a:spLocks noChangeArrowheads="1"/>
            </p:cNvSpPr>
            <p:nvPr/>
          </p:nvSpPr>
          <p:spPr bwMode="auto">
            <a:xfrm>
              <a:off x="526" y="288"/>
              <a:ext cx="28" cy="47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19467" name="Rectangle 11"/>
            <p:cNvSpPr>
              <a:spLocks noChangeArrowheads="1"/>
            </p:cNvSpPr>
            <p:nvPr/>
          </p:nvSpPr>
          <p:spPr bwMode="auto">
            <a:xfrm>
              <a:off x="462" y="288"/>
              <a:ext cx="28" cy="401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19468" name="Rectangle 12"/>
            <p:cNvSpPr>
              <a:spLocks noChangeArrowheads="1"/>
            </p:cNvSpPr>
            <p:nvPr/>
          </p:nvSpPr>
          <p:spPr bwMode="auto">
            <a:xfrm>
              <a:off x="398" y="288"/>
              <a:ext cx="28" cy="334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19469" name="Rectangle 13"/>
            <p:cNvSpPr>
              <a:spLocks noChangeArrowheads="1"/>
            </p:cNvSpPr>
            <p:nvPr/>
          </p:nvSpPr>
          <p:spPr bwMode="auto">
            <a:xfrm>
              <a:off x="335" y="288"/>
              <a:ext cx="28" cy="269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19470" name="Rectangle 14"/>
            <p:cNvSpPr>
              <a:spLocks noChangeArrowheads="1"/>
            </p:cNvSpPr>
            <p:nvPr/>
          </p:nvSpPr>
          <p:spPr bwMode="auto">
            <a:xfrm>
              <a:off x="271" y="288"/>
              <a:ext cx="28" cy="197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19471" name="Rectangle 15"/>
            <p:cNvSpPr>
              <a:spLocks noChangeArrowheads="1"/>
            </p:cNvSpPr>
            <p:nvPr/>
          </p:nvSpPr>
          <p:spPr bwMode="auto">
            <a:xfrm>
              <a:off x="207" y="288"/>
              <a:ext cx="29" cy="136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19472" name="Rectangle 16"/>
            <p:cNvSpPr>
              <a:spLocks noChangeArrowheads="1"/>
            </p:cNvSpPr>
            <p:nvPr/>
          </p:nvSpPr>
          <p:spPr bwMode="auto">
            <a:xfrm>
              <a:off x="144" y="288"/>
              <a:ext cx="28" cy="68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19473" name="Rectangle 17"/>
            <p:cNvSpPr>
              <a:spLocks noChangeArrowheads="1"/>
            </p:cNvSpPr>
            <p:nvPr/>
          </p:nvSpPr>
          <p:spPr bwMode="auto">
            <a:xfrm>
              <a:off x="653" y="288"/>
              <a:ext cx="26" cy="599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19474" name="Rectangle 18"/>
            <p:cNvSpPr>
              <a:spLocks noChangeArrowheads="1"/>
            </p:cNvSpPr>
            <p:nvPr/>
          </p:nvSpPr>
          <p:spPr bwMode="auto">
            <a:xfrm>
              <a:off x="715" y="288"/>
              <a:ext cx="26" cy="66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19475" name="Rectangle 19"/>
            <p:cNvSpPr>
              <a:spLocks noChangeArrowheads="1"/>
            </p:cNvSpPr>
            <p:nvPr/>
          </p:nvSpPr>
          <p:spPr bwMode="auto">
            <a:xfrm>
              <a:off x="776" y="288"/>
              <a:ext cx="27" cy="73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19476" name="Rectangle 20"/>
            <p:cNvSpPr>
              <a:spLocks noChangeArrowheads="1"/>
            </p:cNvSpPr>
            <p:nvPr/>
          </p:nvSpPr>
          <p:spPr bwMode="auto">
            <a:xfrm>
              <a:off x="839" y="288"/>
              <a:ext cx="28" cy="8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19477" name="Rectangle 21"/>
            <p:cNvSpPr>
              <a:spLocks noChangeArrowheads="1"/>
            </p:cNvSpPr>
            <p:nvPr/>
          </p:nvSpPr>
          <p:spPr bwMode="auto">
            <a:xfrm>
              <a:off x="902" y="288"/>
              <a:ext cx="27" cy="86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</p:grpSp>
      <p:sp>
        <p:nvSpPr>
          <p:cNvPr id="19478" name="Rectangle 2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chemeClr val="tx2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 smtClean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4265625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blinds dir="vert"/>
  </p:transition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39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900">
          <a:solidFill>
            <a:schemeClr val="tx2"/>
          </a:solidFill>
          <a:latin typeface="Arial" charset="0"/>
          <a:ea typeface="宋体" charset="-122"/>
        </a:defRPr>
      </a:lvl2pPr>
      <a:lvl3pPr algn="l" rtl="0" fontAlgn="base">
        <a:spcBef>
          <a:spcPct val="0"/>
        </a:spcBef>
        <a:spcAft>
          <a:spcPct val="0"/>
        </a:spcAft>
        <a:defRPr sz="3900">
          <a:solidFill>
            <a:schemeClr val="tx2"/>
          </a:solidFill>
          <a:latin typeface="Arial" charset="0"/>
          <a:ea typeface="宋体" charset="-122"/>
        </a:defRPr>
      </a:lvl3pPr>
      <a:lvl4pPr algn="l" rtl="0" fontAlgn="base">
        <a:spcBef>
          <a:spcPct val="0"/>
        </a:spcBef>
        <a:spcAft>
          <a:spcPct val="0"/>
        </a:spcAft>
        <a:defRPr sz="3900">
          <a:solidFill>
            <a:schemeClr val="tx2"/>
          </a:solidFill>
          <a:latin typeface="Arial" charset="0"/>
          <a:ea typeface="宋体" charset="-122"/>
        </a:defRPr>
      </a:lvl4pPr>
      <a:lvl5pPr algn="l" rtl="0" fontAlgn="base">
        <a:spcBef>
          <a:spcPct val="0"/>
        </a:spcBef>
        <a:spcAft>
          <a:spcPct val="0"/>
        </a:spcAft>
        <a:defRPr sz="3900">
          <a:solidFill>
            <a:schemeClr val="tx2"/>
          </a:solidFill>
          <a:latin typeface="Arial" charset="0"/>
          <a:ea typeface="宋体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900">
          <a:solidFill>
            <a:schemeClr val="tx2"/>
          </a:solidFill>
          <a:latin typeface="Arial" charset="0"/>
          <a:ea typeface="宋体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900">
          <a:solidFill>
            <a:schemeClr val="tx2"/>
          </a:solidFill>
          <a:latin typeface="Arial" charset="0"/>
          <a:ea typeface="宋体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900">
          <a:solidFill>
            <a:schemeClr val="tx2"/>
          </a:solidFill>
          <a:latin typeface="Arial" charset="0"/>
          <a:ea typeface="宋体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900">
          <a:solidFill>
            <a:schemeClr val="tx2"/>
          </a:solidFill>
          <a:latin typeface="Arial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" pitchFamily="2" charset="2"/>
        <a:buChar char="o"/>
        <a:defRPr sz="28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n"/>
        <a:defRPr sz="2500">
          <a:solidFill>
            <a:schemeClr val="tx2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p"/>
        <a:defRPr sz="2200">
          <a:solidFill>
            <a:schemeClr val="tx2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n"/>
        <a:defRPr sz="2000">
          <a:solidFill>
            <a:schemeClr val="tx2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o"/>
        <a:defRPr sz="2000">
          <a:solidFill>
            <a:schemeClr val="tx2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o"/>
        <a:defRPr sz="2000">
          <a:solidFill>
            <a:schemeClr val="tx2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o"/>
        <a:defRPr sz="2000">
          <a:solidFill>
            <a:schemeClr val="tx2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o"/>
        <a:defRPr sz="2000">
          <a:solidFill>
            <a:schemeClr val="tx2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o"/>
        <a:defRPr sz="2000">
          <a:solidFill>
            <a:schemeClr val="tx2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>
                <a:latin typeface="Elephant" pitchFamily="18" charset="0"/>
              </a:rPr>
              <a:t>电影特效软件介绍</a:t>
            </a:r>
          </a:p>
        </p:txBody>
      </p:sp>
    </p:spTree>
    <p:extLst>
      <p:ext uri="{BB962C8B-B14F-4D97-AF65-F5344CB8AC3E}">
        <p14:creationId xmlns:p14="http://schemas.microsoft.com/office/powerpoint/2010/main" val="960174067"/>
      </p:ext>
    </p:extLst>
  </p:cSld>
  <p:clrMapOvr>
    <a:masterClrMapping/>
  </p:clrMapOvr>
  <p:transition>
    <p:blinds dir="vert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/>
              <a:t>Houdini</a:t>
            </a:r>
            <a:r>
              <a:rPr lang="en-US" altLang="zh-CN"/>
              <a:t> 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600200" y="1676400"/>
            <a:ext cx="7010400" cy="4114800"/>
          </a:xfrm>
        </p:spPr>
        <p:txBody>
          <a:bodyPr/>
          <a:lstStyle/>
          <a:p>
            <a:pPr>
              <a:lnSpc>
                <a:spcPct val="190000"/>
              </a:lnSpc>
              <a:buFont typeface="Wingdings" pitchFamily="2" charset="2"/>
              <a:buNone/>
            </a:pPr>
            <a:r>
              <a:rPr lang="en-US" altLang="zh-CN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zh-CN" altLang="en-US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特效方面非常强大的软件。许多电影特效都是由它完成</a:t>
            </a:r>
            <a:r>
              <a:rPr lang="en-US" altLang="zh-CN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:</a:t>
            </a:r>
            <a:r>
              <a:rPr lang="zh-CN" altLang="en-US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指环王中</a:t>
            </a:r>
            <a:r>
              <a:rPr lang="zh-CN" altLang="en-US" b="1">
                <a:solidFill>
                  <a:schemeClr val="tx1"/>
                </a:solidFill>
                <a:latin typeface="Arial"/>
                <a:ea typeface="楷体_GB2312" pitchFamily="49" charset="-122"/>
              </a:rPr>
              <a:t>“</a:t>
            </a:r>
            <a:r>
              <a:rPr lang="zh-CN" altLang="en-US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甘道夫</a:t>
            </a:r>
            <a:r>
              <a:rPr lang="zh-CN" altLang="en-US" b="1">
                <a:solidFill>
                  <a:schemeClr val="tx1"/>
                </a:solidFill>
                <a:latin typeface="Arial"/>
                <a:ea typeface="楷体_GB2312" pitchFamily="49" charset="-122"/>
              </a:rPr>
              <a:t>”</a:t>
            </a:r>
            <a:r>
              <a:rPr lang="zh-CN" altLang="en-US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放的那些</a:t>
            </a:r>
            <a:r>
              <a:rPr lang="zh-CN" altLang="en-US" b="1">
                <a:solidFill>
                  <a:schemeClr val="tx1"/>
                </a:solidFill>
                <a:latin typeface="Arial"/>
                <a:ea typeface="楷体_GB2312" pitchFamily="49" charset="-122"/>
              </a:rPr>
              <a:t>“</a:t>
            </a:r>
            <a:r>
              <a:rPr lang="zh-CN" altLang="en-US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魔法礼花</a:t>
            </a:r>
            <a:r>
              <a:rPr lang="zh-CN" altLang="en-US" b="1">
                <a:solidFill>
                  <a:schemeClr val="tx1"/>
                </a:solidFill>
                <a:latin typeface="Arial"/>
                <a:ea typeface="楷体_GB2312" pitchFamily="49" charset="-122"/>
              </a:rPr>
              <a:t>”</a:t>
            </a:r>
            <a:r>
              <a:rPr lang="zh-CN" altLang="en-US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还有</a:t>
            </a:r>
            <a:r>
              <a:rPr lang="zh-CN" altLang="en-US" b="1">
                <a:solidFill>
                  <a:schemeClr val="tx1"/>
                </a:solidFill>
                <a:latin typeface="Arial"/>
                <a:ea typeface="楷体_GB2312" pitchFamily="49" charset="-122"/>
              </a:rPr>
              <a:t>“</a:t>
            </a:r>
            <a:r>
              <a:rPr lang="zh-CN" altLang="en-US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水马</a:t>
            </a:r>
            <a:r>
              <a:rPr lang="zh-CN" altLang="en-US" b="1">
                <a:solidFill>
                  <a:schemeClr val="tx1"/>
                </a:solidFill>
                <a:latin typeface="Arial"/>
                <a:ea typeface="楷体_GB2312" pitchFamily="49" charset="-122"/>
              </a:rPr>
              <a:t>”</a:t>
            </a:r>
            <a:r>
              <a:rPr lang="zh-CN" altLang="en-US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冲垮</a:t>
            </a:r>
            <a:r>
              <a:rPr lang="zh-CN" altLang="en-US" b="1">
                <a:solidFill>
                  <a:schemeClr val="tx1"/>
                </a:solidFill>
                <a:latin typeface="Arial"/>
                <a:ea typeface="楷体_GB2312" pitchFamily="49" charset="-122"/>
              </a:rPr>
              <a:t>“</a:t>
            </a:r>
            <a:r>
              <a:rPr lang="zh-CN" altLang="en-US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戒灵</a:t>
            </a:r>
            <a:r>
              <a:rPr lang="zh-CN" altLang="en-US" b="1">
                <a:solidFill>
                  <a:schemeClr val="tx1"/>
                </a:solidFill>
                <a:latin typeface="Arial"/>
                <a:ea typeface="楷体_GB2312" pitchFamily="49" charset="-122"/>
              </a:rPr>
              <a:t>”</a:t>
            </a:r>
            <a:r>
              <a:rPr lang="zh-CN" altLang="en-US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的场面</a:t>
            </a:r>
            <a:r>
              <a:rPr lang="en-US" altLang="zh-CN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......</a:t>
            </a:r>
            <a:r>
              <a:rPr lang="zh-CN" altLang="en-US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后天中的龙卷风</a:t>
            </a:r>
            <a:r>
              <a:rPr lang="en-US" altLang="zh-CN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......</a:t>
            </a:r>
          </a:p>
          <a:p>
            <a:pPr>
              <a:lnSpc>
                <a:spcPct val="190000"/>
              </a:lnSpc>
              <a:buFont typeface="Wingdings" pitchFamily="2" charset="2"/>
              <a:buNone/>
            </a:pPr>
            <a:endParaRPr lang="en-US" altLang="zh-CN" b="1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90000"/>
              </a:lnSpc>
              <a:buFont typeface="Wingdings" pitchFamily="2" charset="2"/>
              <a:buNone/>
            </a:pPr>
            <a:r>
              <a:rPr lang="en-US" altLang="zh-CN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019984623"/>
      </p:ext>
    </p:extLst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/>
              <a:t>Illusion</a:t>
            </a:r>
            <a:r>
              <a:rPr lang="en-US" altLang="zh-CN"/>
              <a:t>  </a:t>
            </a:r>
          </a:p>
        </p:txBody>
      </p:sp>
      <p:sp>
        <p:nvSpPr>
          <p:cNvPr id="563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0" y="1905000"/>
            <a:ext cx="7010400" cy="4114800"/>
          </a:xfrm>
        </p:spPr>
        <p:txBody>
          <a:bodyPr/>
          <a:lstStyle/>
          <a:p>
            <a:pPr>
              <a:lnSpc>
                <a:spcPct val="130000"/>
              </a:lnSpc>
              <a:buFont typeface="Wingdings" pitchFamily="2" charset="2"/>
              <a:buNone/>
            </a:pPr>
            <a:r>
              <a:rPr lang="en-US" altLang="zh-CN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      </a:t>
            </a:r>
            <a:r>
              <a:rPr lang="zh-CN" altLang="zh-CN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Avid公司的Illusion是集电影特技、合成、绘画和变形软件于一身的合成软件。它是基于SGI全系列平台非压缩数字非线性后期编辑及特技制作系统，具有高效率的制作环境、制作质量和集成化的功能模块。</a:t>
            </a:r>
            <a:endParaRPr lang="zh-CN" altLang="en-US" b="1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37818617"/>
      </p:ext>
    </p:extLst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Inferno*</a:t>
            </a:r>
            <a:r>
              <a:rPr lang="zh-CN" altLang="en-US"/>
              <a:t>系统  </a:t>
            </a:r>
          </a:p>
        </p:txBody>
      </p:sp>
      <p:sp>
        <p:nvSpPr>
          <p:cNvPr id="583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0" y="1905000"/>
            <a:ext cx="7010400" cy="4114800"/>
          </a:xfrm>
        </p:spPr>
        <p:txBody>
          <a:bodyPr/>
          <a:lstStyle/>
          <a:p>
            <a:pPr>
              <a:lnSpc>
                <a:spcPct val="130000"/>
              </a:lnSpc>
              <a:buFont typeface="Wingdings" pitchFamily="2" charset="2"/>
              <a:buNone/>
            </a:pPr>
            <a:r>
              <a:rPr lang="en-US" altLang="zh-CN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      </a:t>
            </a:r>
            <a:r>
              <a:rPr lang="zh-CN" altLang="en-US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运行于</a:t>
            </a:r>
            <a:r>
              <a:rPr lang="en-US" altLang="zh-CN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SGI </a:t>
            </a:r>
            <a:r>
              <a:rPr lang="zh-CN" altLang="en-US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超级工作站上的</a:t>
            </a:r>
            <a:r>
              <a:rPr lang="en-US" altLang="zh-CN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Inferno*</a:t>
            </a:r>
            <a:r>
              <a:rPr lang="zh-CN" altLang="en-US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系统是一个多次获奖的世界公认的最优秀的影视特技效果制作系统，从</a:t>
            </a:r>
            <a:r>
              <a:rPr lang="en-US" altLang="zh-CN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侏罗纪公园</a:t>
            </a:r>
            <a:r>
              <a:rPr lang="en-US" altLang="zh-CN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》</a:t>
            </a:r>
            <a:r>
              <a:rPr lang="zh-CN" altLang="en-US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、</a:t>
            </a:r>
            <a:r>
              <a:rPr lang="en-US" altLang="zh-CN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失落的世界</a:t>
            </a:r>
            <a:r>
              <a:rPr lang="en-US" altLang="zh-CN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》</a:t>
            </a:r>
            <a:r>
              <a:rPr lang="zh-CN" altLang="en-US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、</a:t>
            </a:r>
            <a:r>
              <a:rPr lang="en-US" altLang="zh-CN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龙卷风</a:t>
            </a:r>
            <a:r>
              <a:rPr lang="en-US" altLang="zh-CN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》</a:t>
            </a:r>
            <a:r>
              <a:rPr lang="zh-CN" altLang="en-US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、</a:t>
            </a:r>
            <a:r>
              <a:rPr lang="en-US" altLang="zh-CN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独立日</a:t>
            </a:r>
            <a:r>
              <a:rPr lang="en-US" altLang="zh-CN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》</a:t>
            </a:r>
            <a:r>
              <a:rPr lang="zh-CN" altLang="en-US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、</a:t>
            </a:r>
            <a:r>
              <a:rPr lang="en-US" altLang="zh-CN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天地大冲撞</a:t>
            </a:r>
            <a:r>
              <a:rPr lang="en-US" altLang="zh-CN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》</a:t>
            </a:r>
            <a:r>
              <a:rPr lang="zh-CN" altLang="en-US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、</a:t>
            </a:r>
            <a:r>
              <a:rPr lang="en-US" altLang="zh-CN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星河战队</a:t>
            </a:r>
            <a:r>
              <a:rPr lang="en-US" altLang="zh-CN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》</a:t>
            </a:r>
            <a:r>
              <a:rPr lang="zh-CN" altLang="en-US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、</a:t>
            </a:r>
            <a:r>
              <a:rPr lang="en-US" altLang="zh-CN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哥斯拉</a:t>
            </a:r>
            <a:r>
              <a:rPr lang="en-US" altLang="zh-CN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》</a:t>
            </a:r>
            <a:r>
              <a:rPr lang="zh-CN" altLang="en-US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、</a:t>
            </a:r>
            <a:r>
              <a:rPr lang="en-US" altLang="zh-CN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木乃伊</a:t>
            </a:r>
            <a:r>
              <a:rPr lang="en-US" altLang="zh-CN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》</a:t>
            </a:r>
            <a:r>
              <a:rPr lang="zh-CN" altLang="en-US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到电影历史上最成功的影片</a:t>
            </a:r>
            <a:r>
              <a:rPr lang="en-US" altLang="zh-CN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泰坦尼克号</a:t>
            </a:r>
            <a:r>
              <a:rPr lang="en-US" altLang="zh-CN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》</a:t>
            </a:r>
          </a:p>
        </p:txBody>
      </p:sp>
    </p:spTree>
    <p:extLst>
      <p:ext uri="{BB962C8B-B14F-4D97-AF65-F5344CB8AC3E}">
        <p14:creationId xmlns:p14="http://schemas.microsoft.com/office/powerpoint/2010/main" val="2250204985"/>
      </p:ext>
    </p:extLst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ascade">
  <a:themeElements>
    <a:clrScheme name="Cascade 4">
      <a:dk1>
        <a:srgbClr val="FFFFCC"/>
      </a:dk1>
      <a:lt1>
        <a:srgbClr val="FFFFFF"/>
      </a:lt1>
      <a:dk2>
        <a:srgbClr val="000066"/>
      </a:dk2>
      <a:lt2>
        <a:srgbClr val="FFFFFF"/>
      </a:lt2>
      <a:accent1>
        <a:srgbClr val="0078F0"/>
      </a:accent1>
      <a:accent2>
        <a:srgbClr val="CCECFF"/>
      </a:accent2>
      <a:accent3>
        <a:srgbClr val="AAAAB8"/>
      </a:accent3>
      <a:accent4>
        <a:srgbClr val="DADADA"/>
      </a:accent4>
      <a:accent5>
        <a:srgbClr val="AABEF6"/>
      </a:accent5>
      <a:accent6>
        <a:srgbClr val="B9D6E7"/>
      </a:accent6>
      <a:hlink>
        <a:srgbClr val="3399FF"/>
      </a:hlink>
      <a:folHlink>
        <a:srgbClr val="FFCC00"/>
      </a:folHlink>
    </a:clrScheme>
    <a:fontScheme name="Cascade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Cascade 1">
        <a:dk1>
          <a:srgbClr val="C0C0C0"/>
        </a:dk1>
        <a:lt1>
          <a:srgbClr val="FFFFFF"/>
        </a:lt1>
        <a:dk2>
          <a:srgbClr val="000000"/>
        </a:dk2>
        <a:lt2>
          <a:srgbClr val="FFFFFF"/>
        </a:lt2>
        <a:accent1>
          <a:srgbClr val="FF3300"/>
        </a:accent1>
        <a:accent2>
          <a:srgbClr val="666699"/>
        </a:accent2>
        <a:accent3>
          <a:srgbClr val="AAAAAA"/>
        </a:accent3>
        <a:accent4>
          <a:srgbClr val="DADADA"/>
        </a:accent4>
        <a:accent5>
          <a:srgbClr val="FFADAA"/>
        </a:accent5>
        <a:accent6>
          <a:srgbClr val="5C5C8A"/>
        </a:accent6>
        <a:hlink>
          <a:srgbClr val="FFFF99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ascade 2">
        <a:dk1>
          <a:srgbClr val="CC99FF"/>
        </a:dk1>
        <a:lt1>
          <a:srgbClr val="FFFFFF"/>
        </a:lt1>
        <a:dk2>
          <a:srgbClr val="400040"/>
        </a:dk2>
        <a:lt2>
          <a:srgbClr val="FFFFFF"/>
        </a:lt2>
        <a:accent1>
          <a:srgbClr val="FF66FF"/>
        </a:accent1>
        <a:accent2>
          <a:srgbClr val="CC00CC"/>
        </a:accent2>
        <a:accent3>
          <a:srgbClr val="AFAAAF"/>
        </a:accent3>
        <a:accent4>
          <a:srgbClr val="DADADA"/>
        </a:accent4>
        <a:accent5>
          <a:srgbClr val="FFB8FF"/>
        </a:accent5>
        <a:accent6>
          <a:srgbClr val="B900B9"/>
        </a:accent6>
        <a:hlink>
          <a:srgbClr val="FF7C80"/>
        </a:hlink>
        <a:folHlink>
          <a:srgbClr val="9900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ascade 3">
        <a:dk1>
          <a:srgbClr val="CC99FF"/>
        </a:dk1>
        <a:lt1>
          <a:srgbClr val="FFFFFF"/>
        </a:lt1>
        <a:dk2>
          <a:srgbClr val="34022D"/>
        </a:dk2>
        <a:lt2>
          <a:srgbClr val="FFFFFF"/>
        </a:lt2>
        <a:accent1>
          <a:srgbClr val="775EC8"/>
        </a:accent1>
        <a:accent2>
          <a:srgbClr val="9933FF"/>
        </a:accent2>
        <a:accent3>
          <a:srgbClr val="AEAAAD"/>
        </a:accent3>
        <a:accent4>
          <a:srgbClr val="DADADA"/>
        </a:accent4>
        <a:accent5>
          <a:srgbClr val="BDB6E0"/>
        </a:accent5>
        <a:accent6>
          <a:srgbClr val="8A2DE7"/>
        </a:accent6>
        <a:hlink>
          <a:srgbClr val="993366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ascade 4">
        <a:dk1>
          <a:srgbClr val="FFFFCC"/>
        </a:dk1>
        <a:lt1>
          <a:srgbClr val="FFFFFF"/>
        </a:lt1>
        <a:dk2>
          <a:srgbClr val="000066"/>
        </a:dk2>
        <a:lt2>
          <a:srgbClr val="FFFFFF"/>
        </a:lt2>
        <a:accent1>
          <a:srgbClr val="0078F0"/>
        </a:accent1>
        <a:accent2>
          <a:srgbClr val="CCECFF"/>
        </a:accent2>
        <a:accent3>
          <a:srgbClr val="AAAAB8"/>
        </a:accent3>
        <a:accent4>
          <a:srgbClr val="DADADA"/>
        </a:accent4>
        <a:accent5>
          <a:srgbClr val="AABEF6"/>
        </a:accent5>
        <a:accent6>
          <a:srgbClr val="B9D6E7"/>
        </a:accent6>
        <a:hlink>
          <a:srgbClr val="3399FF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ascade 5">
        <a:dk1>
          <a:srgbClr val="00FFFF"/>
        </a:dk1>
        <a:lt1>
          <a:srgbClr val="FFFFFF"/>
        </a:lt1>
        <a:dk2>
          <a:srgbClr val="4E009C"/>
        </a:dk2>
        <a:lt2>
          <a:srgbClr val="FFFFFF"/>
        </a:lt2>
        <a:accent1>
          <a:srgbClr val="00A8A4"/>
        </a:accent1>
        <a:accent2>
          <a:srgbClr val="3399FF"/>
        </a:accent2>
        <a:accent3>
          <a:srgbClr val="B2AACB"/>
        </a:accent3>
        <a:accent4>
          <a:srgbClr val="DADADA"/>
        </a:accent4>
        <a:accent5>
          <a:srgbClr val="AAD1CF"/>
        </a:accent5>
        <a:accent6>
          <a:srgbClr val="2D8AE7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ascade 6">
        <a:dk1>
          <a:srgbClr val="CCCC33"/>
        </a:dk1>
        <a:lt1>
          <a:srgbClr val="FFFFFF"/>
        </a:lt1>
        <a:dk2>
          <a:srgbClr val="003300"/>
        </a:dk2>
        <a:lt2>
          <a:srgbClr val="FFFFCC"/>
        </a:lt2>
        <a:accent1>
          <a:srgbClr val="008000"/>
        </a:accent1>
        <a:accent2>
          <a:srgbClr val="669900"/>
        </a:accent2>
        <a:accent3>
          <a:srgbClr val="AAADAA"/>
        </a:accent3>
        <a:accent4>
          <a:srgbClr val="DADADA"/>
        </a:accent4>
        <a:accent5>
          <a:srgbClr val="AAC0AA"/>
        </a:accent5>
        <a:accent6>
          <a:srgbClr val="5C8A00"/>
        </a:accent6>
        <a:hlink>
          <a:srgbClr val="FFCC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ascade 7">
        <a:dk1>
          <a:srgbClr val="CCCC99"/>
        </a:dk1>
        <a:lt1>
          <a:srgbClr val="FFFFFF"/>
        </a:lt1>
        <a:dk2>
          <a:srgbClr val="800000"/>
        </a:dk2>
        <a:lt2>
          <a:srgbClr val="FFFFFF"/>
        </a:lt2>
        <a:accent1>
          <a:srgbClr val="CC9900"/>
        </a:accent1>
        <a:accent2>
          <a:srgbClr val="996633"/>
        </a:accent2>
        <a:accent3>
          <a:srgbClr val="C0AAAA"/>
        </a:accent3>
        <a:accent4>
          <a:srgbClr val="DADADA"/>
        </a:accent4>
        <a:accent5>
          <a:srgbClr val="E2CAAA"/>
        </a:accent5>
        <a:accent6>
          <a:srgbClr val="8A5C2D"/>
        </a:accent6>
        <a:hlink>
          <a:srgbClr val="FFFFCC"/>
        </a:hlink>
        <a:folHlink>
          <a:srgbClr val="DDD8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ascade 8">
        <a:dk1>
          <a:srgbClr val="204162"/>
        </a:dk1>
        <a:lt1>
          <a:srgbClr val="FFFFFF"/>
        </a:lt1>
        <a:dk2>
          <a:srgbClr val="204162"/>
        </a:dk2>
        <a:lt2>
          <a:srgbClr val="003300"/>
        </a:lt2>
        <a:accent1>
          <a:srgbClr val="99CC00"/>
        </a:accent1>
        <a:accent2>
          <a:srgbClr val="336633"/>
        </a:accent2>
        <a:accent3>
          <a:srgbClr val="FFFFFF"/>
        </a:accent3>
        <a:accent4>
          <a:srgbClr val="1A3653"/>
        </a:accent4>
        <a:accent5>
          <a:srgbClr val="CAE2AA"/>
        </a:accent5>
        <a:accent6>
          <a:srgbClr val="2D5C2D"/>
        </a:accent6>
        <a:hlink>
          <a:srgbClr val="6666FF"/>
        </a:hlink>
        <a:folHlink>
          <a:srgbClr val="C5C24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ascade 9">
        <a:dk1>
          <a:srgbClr val="000000"/>
        </a:dk1>
        <a:lt1>
          <a:srgbClr val="FFFFFF"/>
        </a:lt1>
        <a:dk2>
          <a:srgbClr val="1C1C34"/>
        </a:dk2>
        <a:lt2>
          <a:srgbClr val="000066"/>
        </a:lt2>
        <a:accent1>
          <a:srgbClr val="DDDDDD"/>
        </a:accent1>
        <a:accent2>
          <a:srgbClr val="6699CC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5C8AB9"/>
        </a:accent6>
        <a:hlink>
          <a:srgbClr val="005A58"/>
        </a:hlink>
        <a:folHlink>
          <a:srgbClr val="8080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180</Words>
  <Application>Microsoft Office PowerPoint</Application>
  <PresentationFormat>全屏显示(4:3)</PresentationFormat>
  <Paragraphs>9</Paragraphs>
  <Slides>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4</vt:i4>
      </vt:variant>
    </vt:vector>
  </HeadingPairs>
  <TitlesOfParts>
    <vt:vector size="6" baseType="lpstr">
      <vt:lpstr>Office 主题</vt:lpstr>
      <vt:lpstr>Cascade</vt:lpstr>
      <vt:lpstr>电影特效软件介绍</vt:lpstr>
      <vt:lpstr>Houdini </vt:lpstr>
      <vt:lpstr>Illusion  </vt:lpstr>
      <vt:lpstr>Inferno*系统 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电影特效软件介绍</dc:title>
  <dc:creator>Administrator</dc:creator>
  <cp:lastModifiedBy>微软用户</cp:lastModifiedBy>
  <cp:revision>1</cp:revision>
  <dcterms:created xsi:type="dcterms:W3CDTF">2012-09-14T14:12:28Z</dcterms:created>
  <dcterms:modified xsi:type="dcterms:W3CDTF">2012-09-15T10:14:35Z</dcterms:modified>
</cp:coreProperties>
</file>