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199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00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8201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0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820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8204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205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206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CD6CCEC-DF18-4267-B319-ED0E570B0EDC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402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26487-4018-4892-9EC1-FE4C119D56AC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171998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697CC1-0C36-4189-B9AB-8C241FF307D3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883862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0FCAC5-DDE0-4D49-AA22-F0C9F9868AE2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807616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D1F38-0281-4D2A-8D81-9D5481295064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67816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4ED15-DBDD-48C6-B91B-5CF79D591828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801371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2F1348-94A9-4862-9F26-B3DE7190804D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51918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0A364-E40C-4888-AEC9-8556EA9AA80E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49886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77D40-D68F-4C86-B78E-1ACEC6DF3AF0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91056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B9A82-004A-4B50-B376-1F77F8DE0341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48192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E341FE-0130-4DC1-A2CD-A84FC8FC6C87}" type="slidenum">
              <a:rPr lang="en-US" altLang="zh-CN">
                <a:solidFill>
                  <a:srgbClr val="FFFFFF"/>
                </a:solidFill>
              </a:rPr>
              <a:pPr/>
              <a:t>‹#›</a:t>
            </a:fld>
            <a:endParaRPr lang="en-US" altLang="zh-C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0014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2012/9/14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7171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>
                <a:gd name="T0" fmla="*/ 329 w 2135"/>
                <a:gd name="T1" fmla="*/ 66 h 1804"/>
                <a:gd name="T2" fmla="*/ 161 w 2135"/>
                <a:gd name="T3" fmla="*/ 30 h 1804"/>
                <a:gd name="T4" fmla="*/ 0 w 2135"/>
                <a:gd name="T5" fmla="*/ 0 h 1804"/>
                <a:gd name="T6" fmla="*/ 0 w 2135"/>
                <a:gd name="T7" fmla="*/ 12 h 1804"/>
                <a:gd name="T8" fmla="*/ 161 w 2135"/>
                <a:gd name="T9" fmla="*/ 42 h 1804"/>
                <a:gd name="T10" fmla="*/ 323 w 2135"/>
                <a:gd name="T11" fmla="*/ 78 h 1804"/>
                <a:gd name="T12" fmla="*/ 556 w 2135"/>
                <a:gd name="T13" fmla="*/ 150 h 1804"/>
                <a:gd name="T14" fmla="*/ 777 w 2135"/>
                <a:gd name="T15" fmla="*/ 245 h 1804"/>
                <a:gd name="T16" fmla="*/ 993 w 2135"/>
                <a:gd name="T17" fmla="*/ 365 h 1804"/>
                <a:gd name="T18" fmla="*/ 1196 w 2135"/>
                <a:gd name="T19" fmla="*/ 503 h 1804"/>
                <a:gd name="T20" fmla="*/ 1381 w 2135"/>
                <a:gd name="T21" fmla="*/ 653 h 1804"/>
                <a:gd name="T22" fmla="*/ 1555 w 2135"/>
                <a:gd name="T23" fmla="*/ 827 h 1804"/>
                <a:gd name="T24" fmla="*/ 1710 w 2135"/>
                <a:gd name="T25" fmla="*/ 1019 h 1804"/>
                <a:gd name="T26" fmla="*/ 1854 w 2135"/>
                <a:gd name="T27" fmla="*/ 1229 h 1804"/>
                <a:gd name="T28" fmla="*/ 1937 w 2135"/>
                <a:gd name="T29" fmla="*/ 1366 h 1804"/>
                <a:gd name="T30" fmla="*/ 2009 w 2135"/>
                <a:gd name="T31" fmla="*/ 1510 h 1804"/>
                <a:gd name="T32" fmla="*/ 2069 w 2135"/>
                <a:gd name="T33" fmla="*/ 1654 h 1804"/>
                <a:gd name="T34" fmla="*/ 2123 w 2135"/>
                <a:gd name="T35" fmla="*/ 1804 h 1804"/>
                <a:gd name="T36" fmla="*/ 2135 w 2135"/>
                <a:gd name="T37" fmla="*/ 1804 h 1804"/>
                <a:gd name="T38" fmla="*/ 2081 w 2135"/>
                <a:gd name="T39" fmla="*/ 1654 h 1804"/>
                <a:gd name="T40" fmla="*/ 2021 w 2135"/>
                <a:gd name="T41" fmla="*/ 1510 h 1804"/>
                <a:gd name="T42" fmla="*/ 1949 w 2135"/>
                <a:gd name="T43" fmla="*/ 1366 h 1804"/>
                <a:gd name="T44" fmla="*/ 1866 w 2135"/>
                <a:gd name="T45" fmla="*/ 1223 h 1804"/>
                <a:gd name="T46" fmla="*/ 1722 w 2135"/>
                <a:gd name="T47" fmla="*/ 1013 h 1804"/>
                <a:gd name="T48" fmla="*/ 1561 w 2135"/>
                <a:gd name="T49" fmla="*/ 821 h 1804"/>
                <a:gd name="T50" fmla="*/ 1387 w 2135"/>
                <a:gd name="T51" fmla="*/ 647 h 1804"/>
                <a:gd name="T52" fmla="*/ 1202 w 2135"/>
                <a:gd name="T53" fmla="*/ 491 h 1804"/>
                <a:gd name="T54" fmla="*/ 999 w 2135"/>
                <a:gd name="T55" fmla="*/ 353 h 1804"/>
                <a:gd name="T56" fmla="*/ 783 w 2135"/>
                <a:gd name="T57" fmla="*/ 239 h 1804"/>
                <a:gd name="T58" fmla="*/ 562 w 2135"/>
                <a:gd name="T59" fmla="*/ 138 h 1804"/>
                <a:gd name="T60" fmla="*/ 329 w 2135"/>
                <a:gd name="T61" fmla="*/ 66 h 1804"/>
                <a:gd name="T62" fmla="*/ 329 w 2135"/>
                <a:gd name="T63" fmla="*/ 66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>
                <a:gd name="T0" fmla="*/ 1854 w 1854"/>
                <a:gd name="T1" fmla="*/ 1858 h 1858"/>
                <a:gd name="T2" fmla="*/ 0 w 1854"/>
                <a:gd name="T3" fmla="*/ 1858 h 1858"/>
                <a:gd name="T4" fmla="*/ 0 w 1854"/>
                <a:gd name="T5" fmla="*/ 0 h 1858"/>
                <a:gd name="T6" fmla="*/ 1854 w 1854"/>
                <a:gd name="T7" fmla="*/ 1858 h 1858"/>
                <a:gd name="T8" fmla="*/ 1854 w 1854"/>
                <a:gd name="T9" fmla="*/ 1858 h 18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3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>
                <a:gd name="T0" fmla="*/ 1640 w 1745"/>
                <a:gd name="T1" fmla="*/ 1377 h 1577"/>
                <a:gd name="T2" fmla="*/ 1692 w 1745"/>
                <a:gd name="T3" fmla="*/ 1479 h 1577"/>
                <a:gd name="T4" fmla="*/ 1732 w 1745"/>
                <a:gd name="T5" fmla="*/ 1577 h 1577"/>
                <a:gd name="T6" fmla="*/ 1745 w 1745"/>
                <a:gd name="T7" fmla="*/ 1577 h 1577"/>
                <a:gd name="T8" fmla="*/ 1703 w 1745"/>
                <a:gd name="T9" fmla="*/ 1469 h 1577"/>
                <a:gd name="T10" fmla="*/ 1649 w 1745"/>
                <a:gd name="T11" fmla="*/ 1367 h 1577"/>
                <a:gd name="T12" fmla="*/ 1535 w 1745"/>
                <a:gd name="T13" fmla="*/ 1157 h 1577"/>
                <a:gd name="T14" fmla="*/ 1395 w 1745"/>
                <a:gd name="T15" fmla="*/ 951 h 1577"/>
                <a:gd name="T16" fmla="*/ 1236 w 1745"/>
                <a:gd name="T17" fmla="*/ 756 h 1577"/>
                <a:gd name="T18" fmla="*/ 1061 w 1745"/>
                <a:gd name="T19" fmla="*/ 582 h 1577"/>
                <a:gd name="T20" fmla="*/ 876 w 1745"/>
                <a:gd name="T21" fmla="*/ 426 h 1577"/>
                <a:gd name="T22" fmla="*/ 672 w 1745"/>
                <a:gd name="T23" fmla="*/ 294 h 1577"/>
                <a:gd name="T24" fmla="*/ 455 w 1745"/>
                <a:gd name="T25" fmla="*/ 174 h 1577"/>
                <a:gd name="T26" fmla="*/ 234 w 1745"/>
                <a:gd name="T27" fmla="*/ 78 h 1577"/>
                <a:gd name="T28" fmla="*/ 0 w 1745"/>
                <a:gd name="T29" fmla="*/ 0 h 1577"/>
                <a:gd name="T30" fmla="*/ 0 w 1745"/>
                <a:gd name="T31" fmla="*/ 12 h 1577"/>
                <a:gd name="T32" fmla="*/ 222 w 1745"/>
                <a:gd name="T33" fmla="*/ 89 h 1577"/>
                <a:gd name="T34" fmla="*/ 446 w 1745"/>
                <a:gd name="T35" fmla="*/ 185 h 1577"/>
                <a:gd name="T36" fmla="*/ 662 w 1745"/>
                <a:gd name="T37" fmla="*/ 305 h 1577"/>
                <a:gd name="T38" fmla="*/ 866 w 1745"/>
                <a:gd name="T39" fmla="*/ 437 h 1577"/>
                <a:gd name="T40" fmla="*/ 1052 w 1745"/>
                <a:gd name="T41" fmla="*/ 593 h 1577"/>
                <a:gd name="T42" fmla="*/ 1226 w 1745"/>
                <a:gd name="T43" fmla="*/ 767 h 1577"/>
                <a:gd name="T44" fmla="*/ 1385 w 1745"/>
                <a:gd name="T45" fmla="*/ 960 h 1577"/>
                <a:gd name="T46" fmla="*/ 1526 w 1745"/>
                <a:gd name="T47" fmla="*/ 1167 h 1577"/>
                <a:gd name="T48" fmla="*/ 1640 w 1745"/>
                <a:gd name="T49" fmla="*/ 1377 h 1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4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>
                <a:gd name="T0" fmla="*/ 0 w 1745"/>
                <a:gd name="T1" fmla="*/ 0 h 1768"/>
                <a:gd name="T2" fmla="*/ 0 w 1745"/>
                <a:gd name="T3" fmla="*/ 12 h 1768"/>
                <a:gd name="T4" fmla="*/ 210 w 1745"/>
                <a:gd name="T5" fmla="*/ 88 h 1768"/>
                <a:gd name="T6" fmla="*/ 426 w 1745"/>
                <a:gd name="T7" fmla="*/ 190 h 1768"/>
                <a:gd name="T8" fmla="*/ 630 w 1745"/>
                <a:gd name="T9" fmla="*/ 304 h 1768"/>
                <a:gd name="T10" fmla="*/ 818 w 1745"/>
                <a:gd name="T11" fmla="*/ 442 h 1768"/>
                <a:gd name="T12" fmla="*/ 998 w 1745"/>
                <a:gd name="T13" fmla="*/ 592 h 1768"/>
                <a:gd name="T14" fmla="*/ 1164 w 1745"/>
                <a:gd name="T15" fmla="*/ 766 h 1768"/>
                <a:gd name="T16" fmla="*/ 1310 w 1745"/>
                <a:gd name="T17" fmla="*/ 942 h 1768"/>
                <a:gd name="T18" fmla="*/ 1454 w 1745"/>
                <a:gd name="T19" fmla="*/ 1146 h 1768"/>
                <a:gd name="T20" fmla="*/ 1536 w 1745"/>
                <a:gd name="T21" fmla="*/ 1298 h 1768"/>
                <a:gd name="T22" fmla="*/ 1614 w 1745"/>
                <a:gd name="T23" fmla="*/ 1456 h 1768"/>
                <a:gd name="T24" fmla="*/ 1682 w 1745"/>
                <a:gd name="T25" fmla="*/ 1616 h 1768"/>
                <a:gd name="T26" fmla="*/ 1733 w 1745"/>
                <a:gd name="T27" fmla="*/ 1768 h 1768"/>
                <a:gd name="T28" fmla="*/ 1745 w 1745"/>
                <a:gd name="T29" fmla="*/ 1768 h 1768"/>
                <a:gd name="T30" fmla="*/ 1691 w 1745"/>
                <a:gd name="T31" fmla="*/ 1606 h 1768"/>
                <a:gd name="T32" fmla="*/ 1623 w 1745"/>
                <a:gd name="T33" fmla="*/ 1445 h 1768"/>
                <a:gd name="T34" fmla="*/ 1547 w 1745"/>
                <a:gd name="T35" fmla="*/ 1288 h 1768"/>
                <a:gd name="T36" fmla="*/ 1463 w 1745"/>
                <a:gd name="T37" fmla="*/ 1136 h 1768"/>
                <a:gd name="T38" fmla="*/ 1320 w 1745"/>
                <a:gd name="T39" fmla="*/ 932 h 1768"/>
                <a:gd name="T40" fmla="*/ 1173 w 1745"/>
                <a:gd name="T41" fmla="*/ 755 h 1768"/>
                <a:gd name="T42" fmla="*/ 1008 w 1745"/>
                <a:gd name="T43" fmla="*/ 581 h 1768"/>
                <a:gd name="T44" fmla="*/ 827 w 1745"/>
                <a:gd name="T45" fmla="*/ 431 h 1768"/>
                <a:gd name="T46" fmla="*/ 642 w 1745"/>
                <a:gd name="T47" fmla="*/ 293 h 1768"/>
                <a:gd name="T48" fmla="*/ 437 w 1745"/>
                <a:gd name="T49" fmla="*/ 179 h 1768"/>
                <a:gd name="T50" fmla="*/ 222 w 1745"/>
                <a:gd name="T51" fmla="*/ 78 h 1768"/>
                <a:gd name="T52" fmla="*/ 0 w 1745"/>
                <a:gd name="T53" fmla="*/ 0 h 1768"/>
                <a:gd name="T54" fmla="*/ 0 w 1745"/>
                <a:gd name="T55" fmla="*/ 0 h 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5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6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  <p:sp>
          <p:nvSpPr>
            <p:cNvPr id="7177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17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9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FFFFFF"/>
              </a:solidFill>
            </a:endParaRP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mtClean="0">
              <a:solidFill>
                <a:srgbClr val="FFFFFF"/>
              </a:solidFill>
            </a:endParaRPr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311BBFA-E0D7-4B41-A012-C7F7A67F5C9E}" type="slidenum">
              <a:rPr lang="en-US" altLang="zh-CN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9664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95288" y="2492375"/>
            <a:ext cx="7827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mtClean="0">
                <a:solidFill>
                  <a:srgbClr val="FFFFFF"/>
                </a:solidFill>
              </a:rPr>
              <a:t>珊瑚礁化石预言海平面将急速上升</a:t>
            </a:r>
          </a:p>
        </p:txBody>
      </p:sp>
    </p:spTree>
    <p:extLst>
      <p:ext uri="{BB962C8B-B14F-4D97-AF65-F5344CB8AC3E}">
        <p14:creationId xmlns:p14="http://schemas.microsoft.com/office/powerpoint/2010/main" val="1359212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052513"/>
            <a:ext cx="8229600" cy="4525962"/>
          </a:xfrm>
        </p:spPr>
        <p:txBody>
          <a:bodyPr/>
          <a:lstStyle/>
          <a:p>
            <a:pPr>
              <a:lnSpc>
                <a:spcPct val="140000"/>
              </a:lnSpc>
              <a:buFont typeface="Wingdings" pitchFamily="2" charset="2"/>
              <a:buNone/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墨西哥的科学家对一些珊瑚礁化石进行研究后发现，如果全球暖化最终导致格陵兰岛和南极大陆冰川崩塌，海平面将在本世纪末急速升高。</a:t>
            </a:r>
          </a:p>
        </p:txBody>
      </p:sp>
    </p:spTree>
    <p:extLst>
      <p:ext uri="{BB962C8B-B14F-4D97-AF65-F5344CB8AC3E}">
        <p14:creationId xmlns:p14="http://schemas.microsoft.com/office/powerpoint/2010/main" val="33834620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珊瑚礁化石 </a:t>
            </a:r>
          </a:p>
        </p:txBody>
      </p:sp>
      <p:pic>
        <p:nvPicPr>
          <p:cNvPr id="4102" name="Picture 6" descr="珊瑚礁化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16832"/>
            <a:ext cx="3360525" cy="252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0239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Orbit</vt:lpstr>
      <vt:lpstr>PowerPoint 演示文稿</vt:lpstr>
      <vt:lpstr>PowerPoint 演示文稿</vt:lpstr>
      <vt:lpstr>珊瑚礁化石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</cp:revision>
  <dcterms:created xsi:type="dcterms:W3CDTF">2012-09-14T12:44:40Z</dcterms:created>
  <dcterms:modified xsi:type="dcterms:W3CDTF">2012-09-14T12:46:41Z</dcterms:modified>
</cp:coreProperties>
</file>