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188" y="333375"/>
            <a:ext cx="7772400" cy="1470025"/>
          </a:xfrm>
        </p:spPr>
        <p:txBody>
          <a:bodyPr/>
          <a:lstStyle/>
          <a:p>
            <a:r>
              <a:rPr lang="zh-CN" altLang="en-US"/>
              <a:t>谷雨时节南方樱桃红熟 </a:t>
            </a:r>
          </a:p>
        </p:txBody>
      </p:sp>
      <p:pic>
        <p:nvPicPr>
          <p:cNvPr id="2053" name="Picture 5" descr="谷雨的由来和传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1628775"/>
            <a:ext cx="6121400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794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/>
              <a:t>谷雨的由来和传说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412875"/>
            <a:ext cx="8675687" cy="5111750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谷雨是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雨生百谷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的意思，每年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月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日或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21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日太阳到达黄经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30°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时为谷雨。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月令七十二候集解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中说，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三月中，自雨水后，土膏脉动，今又雨其谷于水也</a:t>
            </a:r>
            <a:r>
              <a:rPr lang="en-US" altLang="zh-CN" sz="2400" b="1">
                <a:latin typeface="Arial"/>
                <a:ea typeface="楷体_GB2312" pitchFamily="49" charset="-122"/>
              </a:rPr>
              <a:t>……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盖谷以此时播种，自下而上也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，故此得名。谷雨时节，南方地区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杨花落尽子规啼</a:t>
            </a:r>
            <a:r>
              <a:rPr lang="zh-CN" altLang="en-US" sz="2400" b="1"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，柳絮飞落，杜鹃夜啼，牡丹吐蕊，樱桃红熟，自然景物告示人们：时至暮春了。这时，南方的气温升高较快，一般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月下旬平均气温，除了华南北部和西部部分地区外，已达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20℃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至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22℃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，比中旬增高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2℃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以上。华南东部常会有一、二天出现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30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以上的高温，使人开始有炎热之感。低海拔河谷地带业以进入夏季。 </a:t>
            </a:r>
          </a:p>
        </p:txBody>
      </p:sp>
    </p:spTree>
    <p:extLst>
      <p:ext uri="{BB962C8B-B14F-4D97-AF65-F5344CB8AC3E}">
        <p14:creationId xmlns:p14="http://schemas.microsoft.com/office/powerpoint/2010/main" val="173886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Microsoft Office PowerPoint</Application>
  <PresentationFormat>全屏显示(4:3)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谷雨时节南方樱桃红熟 </vt:lpstr>
      <vt:lpstr>谷雨的由来和传说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谷雨时节南方樱桃红熟 </dc:title>
  <dc:creator>Administrator</dc:creator>
  <cp:lastModifiedBy>微软用户</cp:lastModifiedBy>
  <cp:revision>1</cp:revision>
  <dcterms:created xsi:type="dcterms:W3CDTF">2012-09-14T14:12:44Z</dcterms:created>
  <dcterms:modified xsi:type="dcterms:W3CDTF">2012-09-14T14:13:54Z</dcterms:modified>
</cp:coreProperties>
</file>