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6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/>
              <a:t>可移动旅馆 奥地利建筑事务所</a:t>
            </a:r>
            <a:r>
              <a:rPr lang="en-US" altLang="zh-CN" b="1" dirty="0"/>
              <a:t>studio WG3</a:t>
            </a:r>
            <a:r>
              <a:rPr lang="zh-CN" altLang="en-US" b="1" dirty="0"/>
              <a:t>设计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285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619268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220000"/>
              </a:lnSpc>
            </a:pP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奥地利建筑事务所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studio WG3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为当地旅游业设计了一个可移动小旅馆“</a:t>
            </a:r>
            <a:r>
              <a:rPr lang="en-US" altLang="zh-CN" b="1" dirty="0" err="1">
                <a:latin typeface="华文楷体" pitchFamily="2" charset="-122"/>
                <a:ea typeface="华文楷体" pitchFamily="2" charset="-122"/>
              </a:rPr>
              <a:t>hypercubus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。这个设计围绕三个基本概念展开：利用附带基础设施（或者可以自给自足）的开放区域；这些小型模糊化单元旅馆是可移动的便携式建筑体，对旅行者来说是一种全新的、可预先付费的房间。这些极小单元旅馆使用现有材料特别建造的，并且便于运输，可根据不同季节的特定要求进行调整。建筑师使用单一的建筑构件，通过这个方案重新阐释了住所的概念，在技术上，它们可以完全实现独立；这些小房子可以临时安装，几个相同的“</a:t>
            </a:r>
            <a:r>
              <a:rPr lang="en-US" altLang="zh-CN" b="1" dirty="0" err="1">
                <a:latin typeface="华文楷体" pitchFamily="2" charset="-122"/>
                <a:ea typeface="华文楷体" pitchFamily="2" charset="-122"/>
              </a:rPr>
              <a:t>hypercubus</a:t>
            </a:r>
            <a:r>
              <a:rPr lang="en-US" altLang="zh-CN" b="1" dirty="0"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b="1" dirty="0">
                <a:latin typeface="华文楷体" pitchFamily="2" charset="-122"/>
                <a:ea typeface="华文楷体" pitchFamily="2" charset="-122"/>
              </a:rPr>
              <a:t>还可以组合成一个小群落。</a:t>
            </a:r>
          </a:p>
        </p:txBody>
      </p:sp>
    </p:spTree>
    <p:extLst>
      <p:ext uri="{BB962C8B-B14F-4D97-AF65-F5344CB8AC3E}">
        <p14:creationId xmlns:p14="http://schemas.microsoft.com/office/powerpoint/2010/main" val="134373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982569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649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1909763"/>
            <a:ext cx="6115050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637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7032252" cy="5276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9032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238" y="747713"/>
            <a:ext cx="6105525" cy="536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8421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Office PowerPoint</Application>
  <PresentationFormat>全屏显示(4:3)</PresentationFormat>
  <Paragraphs>2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可移动旅馆 奥地利建筑事务所studio WG3设计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可移动旅馆 奥地利建筑事务所studio WG3设计</dc:title>
  <dc:creator>Administrator</dc:creator>
  <cp:lastModifiedBy>微软用户</cp:lastModifiedBy>
  <cp:revision>1</cp:revision>
  <dcterms:created xsi:type="dcterms:W3CDTF">2012-09-14T08:28:03Z</dcterms:created>
  <dcterms:modified xsi:type="dcterms:W3CDTF">2012-09-14T08:36:24Z</dcterms:modified>
</cp:coreProperties>
</file>