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28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E6FEDC-B737-4158-AA4C-240EC1BE602C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637784"/>
      </p:ext>
    </p:extLst>
  </p:cSld>
  <p:clrMapOvr>
    <a:masterClrMapping/>
  </p:clrMapOvr>
  <p:transition>
    <p:comb dir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9FA129-C087-4591-82E9-46DF20999556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4759904"/>
      </p:ext>
    </p:extLst>
  </p:cSld>
  <p:clrMapOvr>
    <a:masterClrMapping/>
  </p:clrMapOvr>
  <p:transition>
    <p:comb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674E30-B0A9-4780-A43A-645BE06998DE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7278741"/>
      </p:ext>
    </p:extLst>
  </p:cSld>
  <p:clrMapOvr>
    <a:masterClrMapping/>
  </p:clrMapOvr>
  <p:transition>
    <p:comb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1C03B8-765A-48F9-8607-365F77C1A26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874237"/>
      </p:ext>
    </p:extLst>
  </p:cSld>
  <p:clrMapOvr>
    <a:masterClrMapping/>
  </p:clrMapOvr>
  <p:transition>
    <p:comb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97DC74-02E7-4545-9ED0-A5732832A4E2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6761445"/>
      </p:ext>
    </p:extLst>
  </p:cSld>
  <p:clrMapOvr>
    <a:masterClrMapping/>
  </p:clrMapOvr>
  <p:transition>
    <p:comb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4A6C60-0B76-4696-A1BF-4BA77FD33925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4070615"/>
      </p:ext>
    </p:extLst>
  </p:cSld>
  <p:clrMapOvr>
    <a:masterClrMapping/>
  </p:clrMapOvr>
  <p:transition>
    <p:comb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18C6DB-5AA9-4E89-B686-20B0DD44785B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9762130"/>
      </p:ext>
    </p:extLst>
  </p:cSld>
  <p:clrMapOvr>
    <a:masterClrMapping/>
  </p:clrMapOvr>
  <p:transition>
    <p:comb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FB2174-EFDB-4BCA-BD72-3605C0FDF649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037874"/>
      </p:ext>
    </p:extLst>
  </p:cSld>
  <p:clrMapOvr>
    <a:masterClrMapping/>
  </p:clrMapOvr>
  <p:transition>
    <p:comb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3AA1DA-F9C1-44ED-9E31-71A21C56D5E7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7537682"/>
      </p:ext>
    </p:extLst>
  </p:cSld>
  <p:clrMapOvr>
    <a:masterClrMapping/>
  </p:clrMapOvr>
  <p:transition>
    <p:comb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BBEDDE-9586-47F3-9262-0AFFBC4963B1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3389548"/>
      </p:ext>
    </p:extLst>
  </p:cSld>
  <p:clrMapOvr>
    <a:masterClrMapping/>
  </p:clrMapOvr>
  <p:transition>
    <p:comb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DA3FA7-D9CE-4BEF-A506-10783883143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0038069"/>
      </p:ext>
    </p:extLst>
  </p:cSld>
  <p:clrMapOvr>
    <a:masterClrMapping/>
  </p:clrMapOvr>
  <p:transition>
    <p:comb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chemeClr val="bg1"/>
            </a:gs>
            <a:gs pos="100000">
              <a:srgbClr val="FFCCCC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54A1BAB-FEBE-4FD5-A389-DA0D5A4CE3C0}" type="slidenum">
              <a:rPr lang="en-US" altLang="zh-CN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95760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comb dir="vert"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5947690_08458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713" y="1700213"/>
            <a:ext cx="5616575" cy="4213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5" name="Text Box 7"/>
          <p:cNvSpPr txBox="1">
            <a:spLocks noChangeArrowheads="1"/>
          </p:cNvSpPr>
          <p:nvPr/>
        </p:nvSpPr>
        <p:spPr bwMode="auto">
          <a:xfrm>
            <a:off x="3276600" y="549275"/>
            <a:ext cx="2622550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b="1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行楷" pitchFamily="2" charset="-122"/>
              </a:rPr>
              <a:t>健康之家</a:t>
            </a:r>
          </a:p>
        </p:txBody>
      </p:sp>
    </p:spTree>
    <p:extLst>
      <p:ext uri="{BB962C8B-B14F-4D97-AF65-F5344CB8AC3E}">
        <p14:creationId xmlns:p14="http://schemas.microsoft.com/office/powerpoint/2010/main" val="2861422457"/>
      </p:ext>
    </p:extLst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7" descr="U2285P52T40D40906F1289DT2009042717154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9413" y="1285875"/>
            <a:ext cx="3305175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6466943"/>
      </p:ext>
    </p:extLst>
  </p:cSld>
  <p:clrMapOvr>
    <a:masterClrMapping/>
  </p:clrMapOvr>
  <p:transition>
    <p:comb dir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Picture 6" descr="5938821_19793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0" y="2725738"/>
            <a:ext cx="1943100" cy="1457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1908175" y="1196975"/>
            <a:ext cx="548957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马铃薯营养又低脂 亦菜亦粮 </a:t>
            </a:r>
          </a:p>
        </p:txBody>
      </p:sp>
    </p:spTree>
    <p:extLst>
      <p:ext uri="{BB962C8B-B14F-4D97-AF65-F5344CB8AC3E}">
        <p14:creationId xmlns:p14="http://schemas.microsoft.com/office/powerpoint/2010/main" val="3724309219"/>
      </p:ext>
    </p:extLst>
  </p:cSld>
  <p:clrMapOvr>
    <a:masterClrMapping/>
  </p:clrMapOvr>
  <p:transition>
    <p:comb dir="vert"/>
  </p:transition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</Words>
  <Application>Microsoft Office PowerPoint</Application>
  <PresentationFormat>全屏显示(4:3)</PresentationFormat>
  <Paragraphs>2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5" baseType="lpstr">
      <vt:lpstr>Office 主题</vt:lpstr>
      <vt:lpstr>默认设计模板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微软用户</cp:lastModifiedBy>
  <cp:revision>1</cp:revision>
  <dcterms:created xsi:type="dcterms:W3CDTF">2012-09-14T11:49:16Z</dcterms:created>
  <dcterms:modified xsi:type="dcterms:W3CDTF">2012-09-14T11:49:55Z</dcterms:modified>
</cp:coreProperties>
</file>