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5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53550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zh-CN" altLang="en-US" b="1" dirty="0"/>
              <a:t>科技名词</a:t>
            </a:r>
            <a:r>
              <a:rPr lang="zh-CN" altLang="en-US" b="1" dirty="0" smtClean="0"/>
              <a:t>定义</a:t>
            </a:r>
            <a:endParaRPr lang="en-US" altLang="zh-CN" b="1" dirty="0" smtClean="0"/>
          </a:p>
          <a:p>
            <a:pPr marL="0" indent="0">
              <a:buNone/>
            </a:pPr>
            <a:endParaRPr lang="zh-CN" altLang="en-US" b="1" dirty="0"/>
          </a:p>
          <a:p>
            <a:pPr marL="0" indent="0">
              <a:buNone/>
            </a:pPr>
            <a:r>
              <a:rPr lang="zh-CN" altLang="en-US" dirty="0" smtClean="0"/>
              <a:t> 中文</a:t>
            </a:r>
            <a:r>
              <a:rPr lang="zh-CN" altLang="en-US" dirty="0"/>
              <a:t>名称： </a:t>
            </a:r>
            <a:r>
              <a:rPr lang="zh-CN" altLang="en-US" dirty="0" smtClean="0"/>
              <a:t>计算机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zh-CN" altLang="en-US" dirty="0" smtClean="0"/>
              <a:t>英文</a:t>
            </a:r>
            <a:r>
              <a:rPr lang="zh-CN" altLang="en-US" dirty="0"/>
              <a:t>名称： </a:t>
            </a:r>
            <a:r>
              <a:rPr lang="en-US" altLang="zh-CN" dirty="0"/>
              <a:t>computer 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zh-CN" altLang="en-US" dirty="0" smtClean="0"/>
              <a:t>定义</a:t>
            </a:r>
            <a:r>
              <a:rPr lang="zh-CN" altLang="en-US" dirty="0"/>
              <a:t>： 一种用于高速计算的电子计算机器，可以进行数值计算，又可以进行逻辑计算，还具有存储记忆功能。 应用学科： 资源科技（一级学科）；资源信息学（二级学科） </a:t>
            </a:r>
          </a:p>
        </p:txBody>
      </p:sp>
    </p:spTree>
    <p:extLst>
      <p:ext uri="{BB962C8B-B14F-4D97-AF65-F5344CB8AC3E}">
        <p14:creationId xmlns:p14="http://schemas.microsoft.com/office/powerpoint/2010/main" val="2730570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464496"/>
          </a:xfrm>
        </p:spPr>
        <p:txBody>
          <a:bodyPr/>
          <a:lstStyle/>
          <a:p>
            <a:r>
              <a:rPr lang="zh-CN" altLang="en-US" dirty="0"/>
              <a:t>计算机（</a:t>
            </a:r>
            <a:r>
              <a:rPr lang="en-US" altLang="zh-CN" dirty="0"/>
              <a:t>Computer</a:t>
            </a:r>
            <a:r>
              <a:rPr lang="zh-CN" altLang="en-US" dirty="0"/>
              <a:t>）全称：电子计算机，俗称电脑，是一种能够按照程序运行，自动、高速处理海量数据的现代化智能电子设备。由硬件和软件所组成，没有安装任何软件的计算机称为裸机。常见的形式有台式计算机、笔记本计算机、大型计算机等，较先进的计算机有生物计算机、光子计算机、量子计算机等。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4373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131</Words>
  <Application>Microsoft Office PowerPoint</Application>
  <PresentationFormat>全屏显示(4:3)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全国计算机等级考试</dc:title>
  <dc:creator>Administrator</dc:creator>
  <cp:lastModifiedBy>SkyUN.Org</cp:lastModifiedBy>
  <cp:revision>4</cp:revision>
  <dcterms:created xsi:type="dcterms:W3CDTF">2012-09-14T13:30:54Z</dcterms:created>
  <dcterms:modified xsi:type="dcterms:W3CDTF">2012-12-13T09:01:07Z</dcterms:modified>
</cp:coreProperties>
</file>