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081045-174F-45FF-A5DA-0EBCB7FCB4E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813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FEB9BB-4F58-4362-A5F1-078139894DC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4550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0ACEBD-2B4E-45B2-8C13-6EDB35D9995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6885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DA0288-6329-433A-B0F7-D287293415C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4509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A18960-DF71-4731-8508-827EC0020D1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013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E652F-2309-4F86-A1F1-84AD9AF1943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7243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DAD5B9-9DEE-4D02-889E-DB9BF252E5B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8759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755E6F-2AA3-4B19-9D4B-7D2BED0ED21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554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E7B2FF-3183-41F0-9124-A2249FB412F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7405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2862F3-CC6A-4214-93A6-1F07EE1309F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2272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F41630-5C3F-497E-B91F-EF50BD0D4DC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230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FF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7D66B39-2E87-45B6-AF78-E02FDC32A560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249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908050"/>
            <a:ext cx="7772400" cy="1470025"/>
          </a:xfrm>
        </p:spPr>
        <p:txBody>
          <a:bodyPr/>
          <a:lstStyle/>
          <a:p>
            <a:r>
              <a:rPr lang="zh-CN" altLang="en-US"/>
              <a:t>电子邮件 </a:t>
            </a:r>
          </a:p>
        </p:txBody>
      </p:sp>
    </p:spTree>
    <p:extLst>
      <p:ext uri="{BB962C8B-B14F-4D97-AF65-F5344CB8AC3E}">
        <p14:creationId xmlns:p14="http://schemas.microsoft.com/office/powerpoint/2010/main" val="81829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电子邮件的工作过程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电子邮件的工作过程遵循客户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服务器模式。每份电子邮件的发送都要涉及到发送方与接收方，发送方式构成客户端，而接收方构成服务器，服务器含有众多用户的电子信箱。发送方通过邮件客户程序，将编辑好的电子邮件向邮局服务器（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SMTP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服务器）发送。邮局服务器识别接收者的地址，并向管理该地址的邮件服务器（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POP3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服务器）发送消息。邮件服务器识将消息存放在接收者的电子信箱内，并告知接收者有新邮件到来。接收者通过邮件客户程序连接到服务器后，就会看到服务器的通知，进而打开自己的电子信箱来查收邮件。 </a:t>
            </a:r>
          </a:p>
          <a:p>
            <a:pPr>
              <a:lnSpc>
                <a:spcPct val="120000"/>
              </a:lnSpc>
              <a:buFontTx/>
              <a:buNone/>
            </a:pP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232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</Words>
  <Application>Microsoft Office PowerPoint</Application>
  <PresentationFormat>全屏显示(4:3)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默认设计模板</vt:lpstr>
      <vt:lpstr>电子邮件 </vt:lpstr>
      <vt:lpstr>电子邮件的工作过程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电子邮件 </dc:title>
  <dc:creator>Administrator</dc:creator>
  <cp:lastModifiedBy>微软用户</cp:lastModifiedBy>
  <cp:revision>1</cp:revision>
  <dcterms:created xsi:type="dcterms:W3CDTF">2012-09-14T12:15:19Z</dcterms:created>
  <dcterms:modified xsi:type="dcterms:W3CDTF">2012-09-14T12:15:52Z</dcterms:modified>
</cp:coreProperties>
</file>