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F2766-9834-491C-BD7C-087A691F18F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0763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571598-9215-4A0D-9F9C-02163806247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3812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6283D-0321-4F70-8949-F3935146A52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88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ADE17-999A-42D2-8FCC-7EA4F6C102C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894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6900B9-7C30-4F8E-8B3F-9C06461CC3D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345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4A4CE-2D72-428A-A558-D3433DC7D75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266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08EFC-9C35-4F73-8AB7-37389E69005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284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1ACFB-B4B4-4E20-AA0D-0F683C510F2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82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292A1-45DD-4F56-92FA-381B1597529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7022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DD19C-D88B-476E-B357-BF0AB537BC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0880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C66AEA-A733-4077-B595-1A6693901D2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71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3085EF-6DB0-422F-919C-9BA6E13C0E19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17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健康饮食结构金字塔</a:t>
            </a:r>
            <a:r>
              <a:rPr lang="zh-CN" altLang="en-US"/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00200"/>
            <a:ext cx="8435975" cy="45259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合理的饮食结构可用一个金字塔来描绘，塔分四层：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塔尖：尽量少吃高脂肪、高糖分的食物。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第二层：适量进食鱼类、蛋类、家禽、全瘦肉类、豆类、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           乳类；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第三层：多吃水果蔬菜；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塔底：尽量多吃谷麦类。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各层类食物的功能、营养及健康摄取量</a:t>
            </a:r>
          </a:p>
        </p:txBody>
      </p:sp>
    </p:spTree>
    <p:extLst>
      <p:ext uri="{BB962C8B-B14F-4D97-AF65-F5344CB8AC3E}">
        <p14:creationId xmlns:p14="http://schemas.microsoft.com/office/powerpoint/2010/main" val="3596565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76250"/>
            <a:ext cx="8435975" cy="583247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(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一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高脂肪及高糖类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  功能与养分：脂肪与糖直接或间接提供人体生理运行及活动所需热能，在一定限度内对身体有利，但摄取过多有害。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  健康摄影取量：其它层类的食物中所含的脂肪与糖分一般已能满足人体所需，故应尽量避免额外进食。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乳、肉、豆及蛋类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  功能：肉类等可助长发育，维持新陈代谢，奶类有助于牙齿及骨髂健康。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  营养成分：肉类及奶类等均含丰富蛋白质，多种维生素及脂肪；肉类中的铁质及奶类中的钙质含量特别丰富。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  健康摄取量：适量，乳类食品每日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杯，瘦肉、家禽类、鱼类、豆类及蛋类每日合计摄取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两。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32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476250"/>
            <a:ext cx="8435975" cy="58324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   (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三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蔬菜水果类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　　功能：增强抵抗能力，保持细胞健康，防止便秘。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　　营养成分：含丰富维生素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，各种矿物质及纤维素。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　　健康摄取量：多吃蔬菜水果对健康与美容均有益，蔬菜每日最少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两，水果每日最少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只。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四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) 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谷类、面包、饭、粉及面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　　功能：供应热能，补充消耗，保持体温。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　　营养成分：含淀粉质，少量维生素</a:t>
            </a:r>
            <a:r>
              <a:rPr lang="en-US" altLang="zh-CN" sz="2000" b="1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及植物性蛋白质；全麦食物含纤维素。</a:t>
            </a:r>
          </a:p>
          <a:p>
            <a:pPr>
              <a:lnSpc>
                <a:spcPct val="80000"/>
              </a:lnSpc>
              <a:buFontTx/>
              <a:buNone/>
            </a:pP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 b="1">
                <a:latin typeface="楷体_GB2312" pitchFamily="49" charset="-122"/>
                <a:ea typeface="楷体_GB2312" pitchFamily="49" charset="-122"/>
              </a:rPr>
              <a:t>　　健康摄取量：常被人们作为主食，自然总摄取量远高于其它类食物。</a:t>
            </a:r>
          </a:p>
        </p:txBody>
      </p:sp>
    </p:spTree>
    <p:extLst>
      <p:ext uri="{BB962C8B-B14F-4D97-AF65-F5344CB8AC3E}">
        <p14:creationId xmlns:p14="http://schemas.microsoft.com/office/powerpoint/2010/main" val="2404552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全屏显示(4:3)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默认设计模板</vt:lpstr>
      <vt:lpstr>健康饮食结构金字塔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健康饮食结构金字塔 </dc:title>
  <dc:creator>Administrator</dc:creator>
  <cp:lastModifiedBy>微软用户</cp:lastModifiedBy>
  <cp:revision>1</cp:revision>
  <dcterms:created xsi:type="dcterms:W3CDTF">2012-09-14T11:37:57Z</dcterms:created>
  <dcterms:modified xsi:type="dcterms:W3CDTF">2012-09-14T11:39:10Z</dcterms:modified>
</cp:coreProperties>
</file>