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99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2B1E7A-E661-407A-AF51-8F5DB3D80DDD}" type="datetimeFigureOut">
              <a:rPr lang="zh-CN" altLang="en-US" smtClean="0"/>
              <a:t>2012/12/18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20CA43-983C-4959-B221-EAAB69CB26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770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 algn="l">
              <a:defRPr sz="3600" b="0">
                <a:solidFill>
                  <a:schemeClr val="tx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746648" cy="365125"/>
          </a:xfrm>
          <a:prstGeom prst="rect">
            <a:avLst/>
          </a:prstGeom>
        </p:spPr>
        <p:txBody>
          <a:bodyPr/>
          <a:lstStyle/>
          <a:p>
            <a:fld id="{7E21A4E3-C40C-4761-A9F4-EB7215339A68}" type="datetime8">
              <a:rPr lang="zh-CN" altLang="en-US" smtClean="0"/>
              <a:t>2012年12月18日5时12分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956376" y="6309320"/>
            <a:ext cx="53908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E13F21F-5444-4A4D-8F50-12B433673571}" type="datetime8">
              <a:rPr lang="zh-CN" altLang="en-US" smtClean="0"/>
              <a:t>2012年12月18日5时12分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C5ABAAE-45DF-4DE1-AD82-4ED4EF50400B}" type="datetime8">
              <a:rPr lang="zh-CN" altLang="en-US" smtClean="0"/>
              <a:t>2012年12月18日5时12分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600" b="0">
                <a:solidFill>
                  <a:schemeClr val="tx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818656" cy="365125"/>
          </a:xfrm>
          <a:prstGeom prst="rect">
            <a:avLst/>
          </a:prstGeom>
        </p:spPr>
        <p:txBody>
          <a:bodyPr/>
          <a:lstStyle/>
          <a:p>
            <a:fld id="{92A01B54-95B9-4D75-93CB-294782DB4B6A}" type="datetime8">
              <a:rPr lang="zh-CN" altLang="en-US" smtClean="0"/>
              <a:t>2012年12月18日5时12分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746648" cy="365125"/>
          </a:xfrm>
          <a:prstGeom prst="rect">
            <a:avLst/>
          </a:prstGeom>
        </p:spPr>
        <p:txBody>
          <a:bodyPr/>
          <a:lstStyle/>
          <a:p>
            <a:fld id="{4F2FC1AD-A1FF-4A13-9B4C-98D3D4E4EDE9}" type="datetime8">
              <a:rPr lang="zh-CN" altLang="en-US" smtClean="0"/>
              <a:t>2012年12月18日5时12分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FB82F9B-639A-4CC1-84DE-CC7078E46128}" type="datetime8">
              <a:rPr lang="zh-CN" altLang="en-US" smtClean="0"/>
              <a:t>2012年12月18日5时12分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A6D87D0-CC15-475F-8732-3E67DE556031}" type="datetime8">
              <a:rPr lang="zh-CN" altLang="en-US" smtClean="0"/>
              <a:t>2012年12月18日5时12分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F0C3A1C-18AE-4467-BF78-3A634C04881F}" type="datetime8">
              <a:rPr lang="zh-CN" altLang="en-US" smtClean="0"/>
              <a:t>2012年12月18日5时12分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78D603A-F859-4270-8145-FC4B3BDFA1F8}" type="datetime8">
              <a:rPr lang="zh-CN" altLang="en-US" smtClean="0"/>
              <a:t>2012年12月18日5时12分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2A7F1FF-037A-4FAE-BAA3-70A65BF16922}" type="datetime8">
              <a:rPr lang="zh-CN" altLang="en-US" smtClean="0"/>
              <a:t>2012年12月18日5时12分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77993BB-2790-44BA-923A-616D662DFA4A}" type="datetime8">
              <a:rPr lang="zh-CN" altLang="en-US" smtClean="0"/>
              <a:t>2012年12月18日5时12分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dist" defTabSz="914400" rtl="0" eaLnBrk="1" latinLnBrk="0" hangingPunct="1">
        <a:spcBef>
          <a:spcPct val="0"/>
        </a:spcBef>
        <a:buNone/>
        <a:defRPr sz="4000" b="1" kern="1200">
          <a:solidFill>
            <a:srgbClr val="FF0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楷体" pitchFamily="49" charset="-122"/>
          <a:ea typeface="楷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沙尘策源地</a:t>
            </a:r>
            <a:endParaRPr lang="zh-CN" altLang="en-US" dirty="0"/>
          </a:p>
        </p:txBody>
      </p:sp>
      <p:sp>
        <p:nvSpPr>
          <p:cNvPr id="7" name="副标题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67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甘肃敦煌出现沙尘暴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6" name="Picture 4" descr="49efe48b_c06f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916113"/>
            <a:ext cx="5545138" cy="415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208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20713"/>
            <a:ext cx="8229600" cy="5505450"/>
          </a:xfrm>
        </p:spPr>
        <p:txBody>
          <a:bodyPr/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400" b="1" dirty="0">
                <a:ea typeface="楷体_GB2312" pitchFamily="49" charset="-122"/>
              </a:rPr>
              <a:t>    </a:t>
            </a:r>
            <a:r>
              <a:rPr lang="zh-CN" altLang="en-US" sz="2400" b="1" dirty="0">
                <a:ea typeface="楷体_GB2312" pitchFamily="49" charset="-122"/>
              </a:rPr>
              <a:t>科普知识</a:t>
            </a:r>
          </a:p>
          <a:p>
            <a:pPr>
              <a:lnSpc>
                <a:spcPct val="130000"/>
              </a:lnSpc>
              <a:buFontTx/>
              <a:buNone/>
            </a:pPr>
            <a:r>
              <a:rPr lang="zh-CN" altLang="en-US" sz="2400" b="1" dirty="0">
                <a:ea typeface="楷体_GB2312" pitchFamily="49" charset="-122"/>
              </a:rPr>
              <a:t>    沙尘策源地：按照沙尘天气的形成规律，中国科学院寒区旱区环境与工程研究所的专家们经过多年观察研究，目前已明确了我国沙尘天气的四大策源地，即甘肃河西走廊和内蒙古阿拉善盟地区；陕、内蒙古、宁、晋西北长城沿线的沙地、沙荒土旱作农业区；位于北京北部、东部的浑善达克、呼伦贝尔、科尔沁沙地；以及新疆塔里木盆地边缘。其中甘肃河西走廊和内蒙古阿拉善盟是强度最大的沙尘暴策源地，除对周边地区造成危害外，还有能力对东北、华北甚至黄河、长江中下游地区产生影响。</a:t>
            </a:r>
          </a:p>
          <a:p>
            <a:pPr>
              <a:lnSpc>
                <a:spcPct val="130000"/>
              </a:lnSpc>
              <a:buFontTx/>
              <a:buNone/>
            </a:pPr>
            <a:endParaRPr lang="en-US" altLang="zh-CN" sz="2400" b="1" dirty="0"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485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135</Words>
  <Application>Microsoft Office PowerPoint</Application>
  <PresentationFormat>全屏显示(4:3)</PresentationFormat>
  <Paragraphs>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沙尘策源地</vt:lpstr>
      <vt:lpstr>甘肃敦煌出现沙尘暴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沙尘策源地</dc:title>
  <dc:creator>Administrator</dc:creator>
  <cp:lastModifiedBy>SkyUN.Org</cp:lastModifiedBy>
  <cp:revision>6</cp:revision>
  <dcterms:created xsi:type="dcterms:W3CDTF">2012-09-14T09:34:07Z</dcterms:created>
  <dcterms:modified xsi:type="dcterms:W3CDTF">2012-12-18T09:12:44Z</dcterms:modified>
</cp:coreProperties>
</file>