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28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0"/>
            <a:ext cx="914558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92232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 descr="qi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975" y="1268413"/>
            <a:ext cx="4545013" cy="4602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03345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x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65578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x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4954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全屏显示(4:3)</PresentationFormat>
  <Paragraphs>0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微软用户</cp:lastModifiedBy>
  <cp:revision>1</cp:revision>
  <dcterms:created xsi:type="dcterms:W3CDTF">2012-09-14T11:41:59Z</dcterms:created>
  <dcterms:modified xsi:type="dcterms:W3CDTF">2012-09-14T11:42:30Z</dcterms:modified>
</cp:coreProperties>
</file>