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单击此处编辑学号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75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71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05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73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5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957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590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870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70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207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7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461E-6E14-42F4-AEDC-73509D2268BB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6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0070C0"/>
                </a:solidFill>
                <a:latin typeface="+mn-ea"/>
                <a:ea typeface="+mn-ea"/>
              </a:rPr>
              <a:t>企业简介</a:t>
            </a:r>
            <a:endParaRPr lang="zh-CN" altLang="en-US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56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79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2</Words>
  <Application>Microsoft Office PowerPoint</Application>
  <PresentationFormat>宽屏</PresentationFormat>
  <Paragraphs>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企业简介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CC</dc:creator>
  <cp:lastModifiedBy>ZHY</cp:lastModifiedBy>
  <cp:revision>7</cp:revision>
  <dcterms:created xsi:type="dcterms:W3CDTF">2022-04-19T02:04:24Z</dcterms:created>
  <dcterms:modified xsi:type="dcterms:W3CDTF">2022-06-09T07:55:17Z</dcterms:modified>
</cp:coreProperties>
</file>