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单击此处编辑学号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7133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003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71937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7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716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7867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5641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8095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5738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9632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297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90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758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797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706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444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717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30820CF-B880-4189-942D-D702A7CBA730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609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新年贺词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594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>
          <a:xfrm>
            <a:off x="755576" y="620688"/>
            <a:ext cx="7416824" cy="5688012"/>
          </a:xfrm>
          <a:prstGeom prst="rect">
            <a:avLst/>
          </a:prstGeom>
          <a:noFill/>
        </p:spPr>
        <p:txBody>
          <a:bodyPr vert="horz" lIns="91440" tIns="45720" rIns="91440" bIns="45720" numCol="2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不知不觉中，新年的钟声已经敲响，习近平主席的新年贺词，也引领着我们踏进了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21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世纪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20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年代。岁月不居，时节如流，和时光一起成长变化的，不仅有无数物质层面的个体，更有人们的心境和认知。而这种成长变化的驱动力，不只是自然的力量，更有人为的力量。人的主观能动性，正将这世界带去更美好的远方。在我国，全面建成小康社会以及决胜脱贫攻坚战的目标，就是人的主观能动性展示的最佳舞台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637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环保">
  <a:themeElements>
    <a:clrScheme name="环保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环保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环保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59</TotalTime>
  <Words>115</Words>
  <Application>Microsoft Office PowerPoint</Application>
  <PresentationFormat>全屏显示(4:3)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方正舒体</vt:lpstr>
      <vt:lpstr>宋体</vt:lpstr>
      <vt:lpstr>Arial</vt:lpstr>
      <vt:lpstr>Garamond</vt:lpstr>
      <vt:lpstr>环保</vt:lpstr>
      <vt:lpstr>新年贺词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ZHY</cp:lastModifiedBy>
  <cp:revision>10</cp:revision>
  <dcterms:created xsi:type="dcterms:W3CDTF">2012-04-22T10:59:40Z</dcterms:created>
  <dcterms:modified xsi:type="dcterms:W3CDTF">2022-06-09T07:34:47Z</dcterms:modified>
</cp:coreProperties>
</file>