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558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单击此处编辑学号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75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71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05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73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5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57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590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870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70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20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7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461E-6E14-42F4-AEDC-73509D2268BB}" type="datetimeFigureOut">
              <a:rPr lang="zh-CN" altLang="en-US" smtClean="0"/>
              <a:t>2022/5/31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E5830-734C-4AC0-A6D0-CB41670D0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6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29003" y="492345"/>
            <a:ext cx="9144000" cy="23876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+mn-ea"/>
                <a:ea typeface="+mn-ea"/>
              </a:rPr>
              <a:t>公司简介</a:t>
            </a:r>
            <a:endParaRPr lang="zh-CN" altLang="en-US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563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公司简介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CC</dc:creator>
  <cp:lastModifiedBy>CC</cp:lastModifiedBy>
  <cp:revision>3</cp:revision>
  <dcterms:created xsi:type="dcterms:W3CDTF">2022-04-19T02:04:24Z</dcterms:created>
  <dcterms:modified xsi:type="dcterms:W3CDTF">2022-05-31T08:48:28Z</dcterms:modified>
</cp:coreProperties>
</file>