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单击此处编辑学号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6000" b="1" smtClean="0">
                <a:ea typeface="楷体_GB2312" pitchFamily="49" charset="-122"/>
              </a:rPr>
              <a:t>云中漫步</a:t>
            </a:r>
            <a:endParaRPr lang="zh-CN" altLang="en-US" sz="6000" b="1" dirty="0">
              <a:ea typeface="楷体_GB2312" pitchFamily="49" charset="-122"/>
            </a:endParaRP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57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云山雾海中游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06775"/>
            <a:ext cx="3354831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647564" y="3996899"/>
            <a:ext cx="78488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68000">
              <a:lnSpc>
                <a:spcPct val="150000"/>
              </a:lnSpc>
            </a:pPr>
            <a:r>
              <a:rPr lang="zh-CN" altLang="en-US" sz="2000" b="1" dirty="0">
                <a:latin typeface="宋体" panose="02010600030101010101" pitchFamily="2" charset="-122"/>
              </a:rPr>
              <a:t>庐山概况</a:t>
            </a:r>
            <a:endParaRPr lang="zh-CN" altLang="en-US" sz="2000" dirty="0">
              <a:latin typeface="宋体" panose="02010600030101010101" pitchFamily="2" charset="-122"/>
            </a:endParaRPr>
          </a:p>
          <a:p>
            <a:pPr indent="468000">
              <a:lnSpc>
                <a:spcPct val="150000"/>
              </a:lnSpc>
            </a:pPr>
            <a:r>
              <a:rPr lang="zh-CN" altLang="en-US" sz="2000" dirty="0">
                <a:latin typeface="宋体" panose="02010600030101010101" pitchFamily="2" charset="-122"/>
              </a:rPr>
              <a:t>庐山各处山峰海拔均在</a:t>
            </a:r>
            <a:r>
              <a:rPr lang="en-US" altLang="zh-CN" sz="2000" dirty="0">
                <a:latin typeface="宋体" panose="02010600030101010101" pitchFamily="2" charset="-122"/>
              </a:rPr>
              <a:t>1000</a:t>
            </a:r>
            <a:r>
              <a:rPr lang="zh-CN" altLang="en-US" sz="2000" dirty="0">
                <a:latin typeface="宋体" panose="02010600030101010101" pitchFamily="2" charset="-122"/>
              </a:rPr>
              <a:t>米以上，最高峰汉阳峰海拔达</a:t>
            </a:r>
            <a:r>
              <a:rPr lang="en-US" altLang="zh-CN" sz="2000" dirty="0">
                <a:latin typeface="宋体" panose="02010600030101010101" pitchFamily="2" charset="-122"/>
              </a:rPr>
              <a:t>1474</a:t>
            </a:r>
            <a:r>
              <a:rPr lang="zh-CN" altLang="en-US" sz="2000" dirty="0">
                <a:latin typeface="宋体" panose="02010600030101010101" pitchFamily="2" charset="-122"/>
              </a:rPr>
              <a:t>米。庐山最高气温仅</a:t>
            </a:r>
            <a:r>
              <a:rPr lang="en-US" altLang="zh-CN" sz="2000" dirty="0">
                <a:latin typeface="宋体" panose="02010600030101010101" pitchFamily="2" charset="-122"/>
              </a:rPr>
              <a:t>32℃</a:t>
            </a:r>
            <a:r>
              <a:rPr lang="zh-CN" altLang="en-US" sz="2000" dirty="0">
                <a:latin typeface="宋体" panose="02010600030101010101" pitchFamily="2" charset="-122"/>
              </a:rPr>
              <a:t>，而山上夏季平均气温只有</a:t>
            </a:r>
            <a:r>
              <a:rPr lang="en-US" altLang="zh-CN" sz="2000" dirty="0">
                <a:latin typeface="宋体" panose="02010600030101010101" pitchFamily="2" charset="-122"/>
              </a:rPr>
              <a:t>22.6℃</a:t>
            </a:r>
            <a:r>
              <a:rPr lang="zh-CN" altLang="en-US" sz="2000" dirty="0">
                <a:latin typeface="宋体" panose="02010600030101010101" pitchFamily="2" charset="-122"/>
              </a:rPr>
              <a:t>左右，早晚常在</a:t>
            </a:r>
            <a:r>
              <a:rPr lang="en-US" altLang="zh-CN" sz="2000" dirty="0">
                <a:latin typeface="宋体" panose="02010600030101010101" pitchFamily="2" charset="-122"/>
              </a:rPr>
              <a:t>15</a:t>
            </a:r>
            <a:r>
              <a:rPr lang="zh-CN" altLang="en-US" sz="2000" dirty="0">
                <a:latin typeface="宋体" panose="02010600030101010101" pitchFamily="2" charset="-122"/>
              </a:rPr>
              <a:t>～</a:t>
            </a:r>
            <a:r>
              <a:rPr lang="en-US" altLang="zh-CN" sz="2000" dirty="0">
                <a:latin typeface="宋体" panose="02010600030101010101" pitchFamily="2" charset="-122"/>
              </a:rPr>
              <a:t>20℃</a:t>
            </a:r>
            <a:r>
              <a:rPr lang="zh-CN" altLang="en-US" sz="2000" dirty="0">
                <a:latin typeface="宋体" panose="02010600030101010101" pitchFamily="2" charset="-122"/>
              </a:rPr>
              <a:t>之间。良好的气候和优美的自然环境，使庐山成为世界著名的避暑胜地。 </a:t>
            </a:r>
          </a:p>
        </p:txBody>
      </p:sp>
    </p:spTree>
    <p:extLst>
      <p:ext uri="{BB962C8B-B14F-4D97-AF65-F5344CB8AC3E}">
        <p14:creationId xmlns:p14="http://schemas.microsoft.com/office/powerpoint/2010/main" val="403555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7"/>
    </mc:Choice>
    <mc:Fallback xmlns="">
      <p:transition spd="slow" advTm="3037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2" objId="3"/>
      </p14:showEvtLst>
    </p:ext>
  </p:extLs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65</Words>
  <Application>Microsoft Office PowerPoint</Application>
  <PresentationFormat>全屏显示(4:3)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楷体_GB2312</vt:lpstr>
      <vt:lpstr>宋体</vt:lpstr>
      <vt:lpstr>Arial</vt:lpstr>
      <vt:lpstr>Calibri</vt:lpstr>
      <vt:lpstr>Office 主题</vt:lpstr>
      <vt:lpstr>云中漫步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云山雾海中游走</dc:title>
  <dc:creator>Administrator</dc:creator>
  <cp:lastModifiedBy>ZHY</cp:lastModifiedBy>
  <cp:revision>6</cp:revision>
  <dcterms:created xsi:type="dcterms:W3CDTF">2012-09-14T13:08:20Z</dcterms:created>
  <dcterms:modified xsi:type="dcterms:W3CDTF">2022-06-09T07:40:42Z</dcterms:modified>
</cp:coreProperties>
</file>