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1" r:id="rId1"/>
  </p:sldMasterIdLst>
  <p:notesMasterIdLst>
    <p:notesMasterId r:id="rId4"/>
  </p:notesMasterIdLst>
  <p:sldIdLst>
    <p:sldId id="256" r:id="rId2"/>
    <p:sldId id="261" r:id="rId3"/>
  </p:sldIdLst>
  <p:sldSz cx="12192000" cy="6858000"/>
  <p:notesSz cx="6858000" cy="9144000"/>
  <p:custShowLst>
    <p:custShow name="自定义放映 1" id="0">
      <p:sldLst>
        <p:sld r:id="rId2"/>
        <p:sld r:id="rId3"/>
      </p:sldLst>
    </p:custShow>
  </p:custShow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custShow id="0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45" d="100"/>
          <a:sy n="45" d="100"/>
        </p:scale>
        <p:origin x="576" y="2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9DDDB3-9B50-4FFA-B933-064FA6EDE73F}" type="datetimeFigureOut">
              <a:rPr lang="zh-CN" altLang="en-US" smtClean="0"/>
              <a:t>2022/4/22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977013-5F96-4311-B5A5-507EAEC121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7436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dirty="0" smtClean="0"/>
              <a:t>单击此处编辑学号</a:t>
            </a:r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5744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fld id="{9078FC0C-89DE-4319-A929-35CF860FCFCC}" type="datetime1">
              <a:rPr lang="zh-CN" altLang="en-US" smtClean="0"/>
              <a:t>2022/4/22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华夏公司</a:t>
            </a: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B8D57CE3-F069-44B1-8FF7-2E18AB4ECA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380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fld id="{47F7760D-B2E0-4722-895A-7B42016B317F}" type="datetime1">
              <a:rPr lang="zh-CN" altLang="en-US" smtClean="0"/>
              <a:t>2022/4/22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华夏公司</a:t>
            </a: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B8D57CE3-F069-44B1-8FF7-2E18AB4ECA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3821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fld id="{9A13E208-B534-4A78-9613-06F6DE1061C3}" type="datetime1">
              <a:rPr lang="zh-CN" altLang="en-US" smtClean="0"/>
              <a:t>2022/4/22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华夏公司</a:t>
            </a: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B8D57CE3-F069-44B1-8FF7-2E18AB4ECA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779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fld id="{17886FF7-3A66-44A6-9AC0-9F517FC023CE}" type="datetime1">
              <a:rPr lang="zh-CN" altLang="en-US" smtClean="0"/>
              <a:t>2022/4/22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华夏公司</a:t>
            </a: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B8D57CE3-F069-44B1-8FF7-2E18AB4ECA98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0213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fld id="{D0160685-1108-4C35-B917-982D72655C45}" type="datetime1">
              <a:rPr lang="zh-CN" altLang="en-US" smtClean="0"/>
              <a:t>2022/4/22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华夏公司</a:t>
            </a: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B8D57CE3-F069-44B1-8FF7-2E18AB4ECA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9638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fld id="{ABED8F1D-85ED-41FC-9C1F-179EF1FE146A}" type="datetime1">
              <a:rPr lang="zh-CN" altLang="en-US" smtClean="0"/>
              <a:t>2022/4/22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华夏公司</a:t>
            </a: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B8D57CE3-F069-44B1-8FF7-2E18AB4ECA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1609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fld id="{30640888-4A65-4181-9C18-C4FE9B319810}" type="datetime1">
              <a:rPr lang="zh-CN" altLang="en-US" smtClean="0"/>
              <a:t>2022/4/22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华夏公司</a:t>
            </a: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B8D57CE3-F069-44B1-8FF7-2E18AB4ECA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423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fld id="{1F26464B-4B68-437F-8C2D-28C71FA2E453}" type="datetime1">
              <a:rPr lang="zh-CN" altLang="en-US" smtClean="0"/>
              <a:t>2022/4/22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华夏公司</a:t>
            </a: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B8D57CE3-F069-44B1-8FF7-2E18AB4ECA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54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fld id="{B43C5C7D-7381-4609-824B-8D8B40963579}" type="datetime1">
              <a:rPr lang="zh-CN" altLang="en-US" smtClean="0"/>
              <a:t>2022/4/22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华夏公司</a:t>
            </a: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8D57CE3-F069-44B1-8FF7-2E18AB4ECA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1754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/>
          <a:lstStyle/>
          <a:p>
            <a:fld id="{62A8E6E7-3875-4CE9-9CA7-4960327DC1FF}" type="datetime1">
              <a:rPr lang="zh-CN" altLang="en-US" smtClean="0"/>
              <a:t>2022/4/22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华夏公司</a:t>
            </a: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/>
          <a:lstStyle/>
          <a:p>
            <a:fld id="{B8D57CE3-F069-44B1-8FF7-2E18AB4ECA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503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5817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主题班会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23618" y="4455620"/>
            <a:ext cx="10058400" cy="1143000"/>
          </a:xfrm>
        </p:spPr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36579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各科成绩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034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回顾">
  <a:themeElements>
    <a:clrScheme name="回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1431</TotalTime>
  <Words>4</Words>
  <Application>Microsoft Office PowerPoint</Application>
  <PresentationFormat>宽屏</PresentationFormat>
  <Paragraphs>2</Paragraphs>
  <Slides>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  <vt:variant>
        <vt:lpstr>自定义放映</vt:lpstr>
      </vt:variant>
      <vt:variant>
        <vt:i4>1</vt:i4>
      </vt:variant>
    </vt:vector>
  </HeadingPairs>
  <TitlesOfParts>
    <vt:vector size="8" baseType="lpstr">
      <vt:lpstr>等线</vt:lpstr>
      <vt:lpstr>宋体</vt:lpstr>
      <vt:lpstr>Calibri</vt:lpstr>
      <vt:lpstr>Calibri Light</vt:lpstr>
      <vt:lpstr>回顾</vt:lpstr>
      <vt:lpstr>主题班会</vt:lpstr>
      <vt:lpstr>各科成绩</vt:lpstr>
      <vt:lpstr>自定义放映 1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华夏公司简介</dc:title>
  <dc:creator>CC</dc:creator>
  <cp:lastModifiedBy>CC</cp:lastModifiedBy>
  <cp:revision>27</cp:revision>
  <dcterms:created xsi:type="dcterms:W3CDTF">2022-03-10T06:48:15Z</dcterms:created>
  <dcterms:modified xsi:type="dcterms:W3CDTF">2022-04-22T06:22:33Z</dcterms:modified>
</cp:coreProperties>
</file>