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558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单击此处编辑学号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66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3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74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15973" y="2232321"/>
            <a:ext cx="5975534" cy="914400"/>
          </a:xfrm>
        </p:spPr>
        <p:txBody>
          <a:bodyPr/>
          <a:lstStyle/>
          <a:p>
            <a:pPr lvl="0"/>
            <a:r>
              <a:rPr lang="zh-CN" altLang="en-US" dirty="0" smtClean="0"/>
              <a:t>在此输入你的爱好</a:t>
            </a:r>
          </a:p>
        </p:txBody>
      </p:sp>
    </p:spTree>
    <p:extLst>
      <p:ext uri="{BB962C8B-B14F-4D97-AF65-F5344CB8AC3E}">
        <p14:creationId xmlns:p14="http://schemas.microsoft.com/office/powerpoint/2010/main" val="3490207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508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34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58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6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90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4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E14C-251B-431F-8F3E-4177CF24D40F}" type="datetimeFigureOut">
              <a:rPr lang="zh-CN" altLang="en-US" smtClean="0"/>
              <a:t>2022/4/22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A67A1-4FA0-44E6-9E88-115B34AF63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9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我喜爱的运动</a:t>
            </a:r>
            <a:endParaRPr lang="zh-CN" altLang="en-US" sz="2800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20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5294" y="365125"/>
            <a:ext cx="6288505" cy="1325563"/>
          </a:xfrm>
        </p:spPr>
        <p:txBody>
          <a:bodyPr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游泳：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3"/>
          <p:cNvSpPr txBox="1">
            <a:spLocks/>
          </p:cNvSpPr>
          <p:nvPr/>
        </p:nvSpPr>
        <p:spPr>
          <a:xfrm>
            <a:off x="5200007" y="1775119"/>
            <a:ext cx="6352600" cy="49264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4000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+mn-ea"/>
              </a:rPr>
              <a:t>为了生存，人类要在水中洗浴、捕捞食物、猎取动物和躲防野兽的伤害。躲避洪涝灾害的袭击，就免不了要跋山涉水。地球上百分之七十以上的面积被水覆盖，人类就在与大自然的搏斗和生活中模仿水栖动物的姿势和动作，逐渐学会了在水中漂浮，游动，潜水等各种活动技能，这就是最早的游泳。</a:t>
            </a:r>
            <a:endParaRPr lang="en-US" altLang="zh-CN" sz="2000" dirty="0" smtClean="0">
              <a:latin typeface="+mn-ea"/>
            </a:endParaRPr>
          </a:p>
          <a:p>
            <a:pPr marL="0" indent="540000" algn="just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000" dirty="0" smtClean="0">
                <a:latin typeface="+mn-ea"/>
              </a:rPr>
              <a:t>随着游泳运动的发展，游泳被分为实用游泳和竞技游泳两大类。实用游泳又分为侧泳、潜泳、反蛙泳、踩水、救护等；竞技游泳分为蛙泳、爬泳、仰泳、蝶泳、自由泳。</a:t>
            </a:r>
            <a:endParaRPr lang="zh-CN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72171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137</Words>
  <Application>Microsoft Office PowerPoint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微软雅黑</vt:lpstr>
      <vt:lpstr>Arial</vt:lpstr>
      <vt:lpstr>Office 主题​​</vt:lpstr>
      <vt:lpstr>我喜爱的运动</vt:lpstr>
      <vt:lpstr>游泳：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自我介绍</dc:title>
  <dc:creator>CC</dc:creator>
  <cp:lastModifiedBy>CC</cp:lastModifiedBy>
  <cp:revision>7</cp:revision>
  <dcterms:created xsi:type="dcterms:W3CDTF">2022-04-19T01:07:27Z</dcterms:created>
  <dcterms:modified xsi:type="dcterms:W3CDTF">2022-04-22T06:16:45Z</dcterms:modified>
</cp:coreProperties>
</file>