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7" autoAdjust="0"/>
  </p:normalViewPr>
  <p:slideViewPr>
    <p:cSldViewPr>
      <p:cViewPr varScale="1">
        <p:scale>
          <a:sx n="62" d="100"/>
          <a:sy n="62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41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00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00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5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75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939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251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256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37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426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73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77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4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25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2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考试样张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SkyUN.Org</cp:lastModifiedBy>
  <cp:revision>21</cp:revision>
  <dcterms:created xsi:type="dcterms:W3CDTF">2014-03-22T03:52:17Z</dcterms:created>
  <dcterms:modified xsi:type="dcterms:W3CDTF">2014-06-19T08:10:04Z</dcterms:modified>
</cp:coreProperties>
</file>