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2012/9/14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25400"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zh-CN" altLang="en-US" sz="5400" b="1" dirty="0" smtClean="0">
                <a:latin typeface="华文楷体" pitchFamily="2" charset="-122"/>
                <a:ea typeface="华文楷体" pitchFamily="2" charset="-122"/>
              </a:rPr>
              <a:t>插入图形</a:t>
            </a:r>
            <a:endParaRPr lang="zh-CN" altLang="en-US" sz="54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在此插入：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2171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全屏显示(4:3)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插入图形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插入图形</dc:title>
  <dc:creator>Administrator</dc:creator>
  <cp:lastModifiedBy>微软用户</cp:lastModifiedBy>
  <cp:revision>1</cp:revision>
  <dcterms:created xsi:type="dcterms:W3CDTF">2012-09-14T08:04:45Z</dcterms:created>
  <dcterms:modified xsi:type="dcterms:W3CDTF">2012-09-14T08:08:36Z</dcterms:modified>
</cp:coreProperties>
</file>