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1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8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011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359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81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3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346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41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242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01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09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B3780-D48B-4B6F-ACD1-69C608A41E55}" type="datetimeFigureOut">
              <a:rPr lang="zh-CN" altLang="en-US" smtClean="0"/>
              <a:t>2014/9/22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2E044-A5B0-440F-B33F-E2AAAA9FC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52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152128"/>
          </a:xfrm>
        </p:spPr>
        <p:txBody>
          <a:bodyPr/>
          <a:lstStyle/>
          <a:p>
            <a:r>
              <a:rPr lang="zh-CN" altLang="en-US" dirty="0" smtClean="0"/>
              <a:t>励志成栋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1772816"/>
            <a:ext cx="6768752" cy="4320480"/>
          </a:xfrm>
          <a:solidFill>
            <a:schemeClr val="bg1"/>
          </a:solidFill>
          <a:ln w="50800">
            <a:solidFill>
              <a:schemeClr val="bg1"/>
            </a:solidFill>
          </a:ln>
        </p:spPr>
        <p:txBody>
          <a:bodyPr anchor="t">
            <a:normAutofit/>
          </a:bodyPr>
          <a:lstStyle/>
          <a:p>
            <a:pPr algn="l"/>
            <a:r>
              <a:rPr lang="zh-CN" altLang="en-US" sz="2800" dirty="0">
                <a:solidFill>
                  <a:schemeClr val="tx1"/>
                </a:solidFill>
              </a:rPr>
              <a:t>书</a:t>
            </a:r>
            <a:r>
              <a:rPr lang="zh-CN" altLang="en-US" sz="2800" dirty="0" smtClean="0">
                <a:solidFill>
                  <a:schemeClr val="tx1"/>
                </a:solidFill>
              </a:rPr>
              <a:t>山有路勤为径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学海无涯苦做舟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81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励志成栋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励志成栋</dc:title>
  <dc:creator>DADI</dc:creator>
  <cp:lastModifiedBy>SkyUN.Org</cp:lastModifiedBy>
  <cp:revision>6</cp:revision>
  <dcterms:created xsi:type="dcterms:W3CDTF">2014-09-02T06:50:46Z</dcterms:created>
  <dcterms:modified xsi:type="dcterms:W3CDTF">2014-09-22T06:13:15Z</dcterms:modified>
</cp:coreProperties>
</file>