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77189A-8D46-4383-AA12-1B3114DB6561}" type="datetimeFigureOut">
              <a:rPr lang="zh-CN" altLang="en-US" smtClean="0"/>
              <a:t>2015/6/18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A3FD69-63A9-4B6E-BFD2-1D8F0EAB88C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zh-CN" altLang="en-US" sz="66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考试样张</a:t>
            </a:r>
            <a:endParaRPr lang="zh-CN" altLang="en-US" sz="66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644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6036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2</Words>
  <Application>Microsoft Office PowerPoint</Application>
  <PresentationFormat>全屏显示(4:3)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跋涉</vt:lpstr>
      <vt:lpstr>考试样张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考试样张</dc:title>
  <dc:creator>cmuccsw</dc:creator>
  <cp:lastModifiedBy>cmuccsw</cp:lastModifiedBy>
  <cp:revision>1</cp:revision>
  <dcterms:created xsi:type="dcterms:W3CDTF">2015-06-18T03:46:30Z</dcterms:created>
  <dcterms:modified xsi:type="dcterms:W3CDTF">2015-06-18T03:49:25Z</dcterms:modified>
</cp:coreProperties>
</file>