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7" autoAdjust="0"/>
  </p:normalViewPr>
  <p:slideViewPr>
    <p:cSldViewPr>
      <p:cViewPr varScale="1">
        <p:scale>
          <a:sx n="64" d="100"/>
          <a:sy n="64" d="100"/>
        </p:scale>
        <p:origin x="-7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228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C5AC7-314E-4329-97E0-B6E759EDF775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34451-DA73-4DDF-A222-8542F57767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847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40473C0-B6EB-4F55-980F-779A9133E6A1}" type="datetimeFigureOut">
              <a:rPr lang="zh-CN" altLang="en-US" smtClean="0"/>
              <a:t>2015/10/26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59632" y="2535039"/>
            <a:ext cx="6408712" cy="965969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en-US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考试样张</a:t>
            </a:r>
            <a:endParaRPr lang="zh-CN" altLang="en-US" sz="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0809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115616" y="2492896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视觉化 </a:t>
            </a:r>
            <a:endParaRPr lang="en-US" altLang="zh-CN" sz="48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endParaRPr lang="en-US" altLang="zh-CN" sz="4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4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把概念或数据翻译成图</a:t>
            </a:r>
            <a:endParaRPr lang="zh-CN" altLang="en-US" sz="4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2617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幻灯片PPT高手技巧-2010全新版_百度文库 - Windows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9" t="21033" r="33389" b="8104"/>
          <a:stretch/>
        </p:blipFill>
        <p:spPr>
          <a:xfrm>
            <a:off x="467544" y="332656"/>
            <a:ext cx="8216266" cy="59046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904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幻灯片PPT高手技巧-2010全新版_百度文库 - Windows Internet Explorer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87" y="1600200"/>
            <a:ext cx="7558825" cy="452596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4282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幻灯片PPT高手技巧-2010全新版_百度文库 - Windows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8" t="20732" r="33028" b="8104"/>
          <a:stretch/>
        </p:blipFill>
        <p:spPr>
          <a:xfrm>
            <a:off x="251520" y="116632"/>
            <a:ext cx="8433177" cy="5976664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1346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幻灯片PPT高手技巧-2010全新版_百度文库 - Windows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9" t="21031" r="33750" b="8106"/>
          <a:stretch/>
        </p:blipFill>
        <p:spPr>
          <a:xfrm>
            <a:off x="467544" y="260648"/>
            <a:ext cx="8265602" cy="5976664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498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幻灯片PPT高手技巧-2010全新版_百度文库 - Windows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8" t="20430" r="33028" b="7501"/>
          <a:stretch/>
        </p:blipFill>
        <p:spPr>
          <a:xfrm>
            <a:off x="371433" y="332656"/>
            <a:ext cx="8377031" cy="604867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692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355</TotalTime>
  <Words>11</Words>
  <Application>Microsoft Office PowerPoint</Application>
  <PresentationFormat>全屏显示(4:3)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波形</vt:lpstr>
      <vt:lpstr>考试样张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DADI</dc:creator>
  <cp:lastModifiedBy>SkyUN.Org</cp:lastModifiedBy>
  <cp:revision>28</cp:revision>
  <dcterms:created xsi:type="dcterms:W3CDTF">2014-03-22T03:52:17Z</dcterms:created>
  <dcterms:modified xsi:type="dcterms:W3CDTF">2015-10-26T06:48:15Z</dcterms:modified>
</cp:coreProperties>
</file>