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28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/>
              <a:t>2012/9/14 Friday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标题 3"/>
          <p:cNvSpPr>
            <a:spLocks noGrp="1"/>
          </p:cNvSpPr>
          <p:nvPr>
            <p:ph type="title"/>
          </p:nvPr>
        </p:nvSpPr>
        <p:spPr>
          <a:gradFill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5400000" scaled="0"/>
          </a:gradFill>
          <a:ln w="25400">
            <a:solidFill>
              <a:schemeClr val="accent3">
                <a:lumMod val="50000"/>
              </a:schemeClr>
            </a:solidFill>
          </a:ln>
        </p:spPr>
        <p:txBody>
          <a:bodyPr>
            <a:normAutofit/>
          </a:bodyPr>
          <a:lstStyle/>
          <a:p>
            <a:r>
              <a:rPr lang="zh-CN" altLang="en-US" sz="5400" b="1" dirty="0" smtClean="0">
                <a:latin typeface="华文楷体" pitchFamily="2" charset="-122"/>
                <a:ea typeface="华文楷体" pitchFamily="2" charset="-122"/>
              </a:rPr>
              <a:t>插入图形</a:t>
            </a:r>
            <a:endParaRPr lang="zh-CN" altLang="en-US" sz="5400" b="1" dirty="0">
              <a:latin typeface="华文楷体" pitchFamily="2" charset="-122"/>
              <a:ea typeface="华文楷体" pitchFamily="2" charset="-122"/>
            </a:endParaRPr>
          </a:p>
        </p:txBody>
      </p:sp>
      <p:sp>
        <p:nvSpPr>
          <p:cNvPr id="5" name="内容占位符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 smtClean="0"/>
              <a:t>在此插入：</a:t>
            </a:r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7321715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</Words>
  <Application>Microsoft Office PowerPoint</Application>
  <PresentationFormat>全屏显示(4:3)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Office 主题</vt:lpstr>
      <vt:lpstr>插入图形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插入图形</dc:title>
  <dc:creator>Administrator</dc:creator>
  <cp:lastModifiedBy>微软用户</cp:lastModifiedBy>
  <cp:revision>1</cp:revision>
  <dcterms:created xsi:type="dcterms:W3CDTF">2012-09-14T08:04:45Z</dcterms:created>
  <dcterms:modified xsi:type="dcterms:W3CDTF">2012-09-14T08:08:36Z</dcterms:modified>
</cp:coreProperties>
</file>

<file path=docProps/thumbnail.jpeg>
</file>