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48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73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930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429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322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SkyUN.Org</cp:lastModifiedBy>
  <cp:revision>1</cp:revision>
  <dcterms:created xsi:type="dcterms:W3CDTF">2015-10-01T03:14:41Z</dcterms:created>
  <dcterms:modified xsi:type="dcterms:W3CDTF">2015-10-23T09:19:31Z</dcterms:modified>
</cp:coreProperties>
</file>